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2"/>
  </p:notesMasterIdLst>
  <p:handoutMasterIdLst>
    <p:handoutMasterId r:id="rId123"/>
  </p:handoutMasterIdLst>
  <p:sldIdLst>
    <p:sldId id="402" r:id="rId3"/>
    <p:sldId id="271" r:id="rId4"/>
    <p:sldId id="272" r:id="rId5"/>
    <p:sldId id="273" r:id="rId6"/>
    <p:sldId id="276" r:id="rId7"/>
    <p:sldId id="274" r:id="rId8"/>
    <p:sldId id="275" r:id="rId9"/>
    <p:sldId id="277" r:id="rId10"/>
    <p:sldId id="278" r:id="rId11"/>
    <p:sldId id="279" r:id="rId12"/>
    <p:sldId id="280" r:id="rId13"/>
    <p:sldId id="281" r:id="rId14"/>
    <p:sldId id="282" r:id="rId15"/>
    <p:sldId id="258" r:id="rId16"/>
    <p:sldId id="284" r:id="rId17"/>
    <p:sldId id="285" r:id="rId18"/>
    <p:sldId id="286" r:id="rId19"/>
    <p:sldId id="287" r:id="rId20"/>
    <p:sldId id="289" r:id="rId21"/>
    <p:sldId id="290" r:id="rId22"/>
    <p:sldId id="291" r:id="rId23"/>
    <p:sldId id="292" r:id="rId24"/>
    <p:sldId id="293" r:id="rId25"/>
    <p:sldId id="295" r:id="rId26"/>
    <p:sldId id="294" r:id="rId27"/>
    <p:sldId id="296" r:id="rId28"/>
    <p:sldId id="298" r:id="rId29"/>
    <p:sldId id="309" r:id="rId30"/>
    <p:sldId id="310" r:id="rId31"/>
    <p:sldId id="305" r:id="rId32"/>
    <p:sldId id="303" r:id="rId33"/>
    <p:sldId id="306" r:id="rId34"/>
    <p:sldId id="408" r:id="rId35"/>
    <p:sldId id="313" r:id="rId36"/>
    <p:sldId id="317" r:id="rId37"/>
    <p:sldId id="320" r:id="rId38"/>
    <p:sldId id="323" r:id="rId39"/>
    <p:sldId id="325" r:id="rId40"/>
    <p:sldId id="328" r:id="rId41"/>
    <p:sldId id="331" r:id="rId42"/>
    <p:sldId id="332" r:id="rId43"/>
    <p:sldId id="333" r:id="rId44"/>
    <p:sldId id="409" r:id="rId45"/>
    <p:sldId id="410" r:id="rId46"/>
    <p:sldId id="353" r:id="rId47"/>
    <p:sldId id="335" r:id="rId48"/>
    <p:sldId id="336" r:id="rId49"/>
    <p:sldId id="337" r:id="rId50"/>
    <p:sldId id="338" r:id="rId51"/>
    <p:sldId id="268" r:id="rId52"/>
    <p:sldId id="340" r:id="rId53"/>
    <p:sldId id="411" r:id="rId54"/>
    <p:sldId id="339" r:id="rId55"/>
    <p:sldId id="341" r:id="rId56"/>
    <p:sldId id="442" r:id="rId57"/>
    <p:sldId id="443" r:id="rId58"/>
    <p:sldId id="412" r:id="rId59"/>
    <p:sldId id="413" r:id="rId60"/>
    <p:sldId id="427" r:id="rId61"/>
    <p:sldId id="346" r:id="rId62"/>
    <p:sldId id="347" r:id="rId63"/>
    <p:sldId id="348" r:id="rId64"/>
    <p:sldId id="428" r:id="rId65"/>
    <p:sldId id="429" r:id="rId66"/>
    <p:sldId id="430" r:id="rId67"/>
    <p:sldId id="431" r:id="rId68"/>
    <p:sldId id="432" r:id="rId69"/>
    <p:sldId id="352" r:id="rId70"/>
    <p:sldId id="356" r:id="rId71"/>
    <p:sldId id="357" r:id="rId72"/>
    <p:sldId id="359" r:id="rId73"/>
    <p:sldId id="358" r:id="rId74"/>
    <p:sldId id="360" r:id="rId75"/>
    <p:sldId id="361" r:id="rId76"/>
    <p:sldId id="364" r:id="rId77"/>
    <p:sldId id="365" r:id="rId78"/>
    <p:sldId id="366" r:id="rId79"/>
    <p:sldId id="367" r:id="rId80"/>
    <p:sldId id="368" r:id="rId81"/>
    <p:sldId id="369" r:id="rId82"/>
    <p:sldId id="370" r:id="rId83"/>
    <p:sldId id="371" r:id="rId84"/>
    <p:sldId id="372" r:id="rId85"/>
    <p:sldId id="373" r:id="rId86"/>
    <p:sldId id="374" r:id="rId87"/>
    <p:sldId id="375" r:id="rId88"/>
    <p:sldId id="376" r:id="rId89"/>
    <p:sldId id="379" r:id="rId90"/>
    <p:sldId id="382" r:id="rId91"/>
    <p:sldId id="380" r:id="rId92"/>
    <p:sldId id="384" r:id="rId93"/>
    <p:sldId id="386" r:id="rId94"/>
    <p:sldId id="387" r:id="rId95"/>
    <p:sldId id="392" r:id="rId96"/>
    <p:sldId id="381" r:id="rId97"/>
    <p:sldId id="414" r:id="rId98"/>
    <p:sldId id="388" r:id="rId99"/>
    <p:sldId id="390" r:id="rId100"/>
    <p:sldId id="391" r:id="rId101"/>
    <p:sldId id="415" r:id="rId102"/>
    <p:sldId id="417" r:id="rId103"/>
    <p:sldId id="418" r:id="rId104"/>
    <p:sldId id="419" r:id="rId105"/>
    <p:sldId id="383" r:id="rId106"/>
    <p:sldId id="416" r:id="rId107"/>
    <p:sldId id="394" r:id="rId108"/>
    <p:sldId id="395" r:id="rId109"/>
    <p:sldId id="396" r:id="rId110"/>
    <p:sldId id="440" r:id="rId111"/>
    <p:sldId id="397" r:id="rId112"/>
    <p:sldId id="398" r:id="rId113"/>
    <p:sldId id="441" r:id="rId114"/>
    <p:sldId id="399" r:id="rId115"/>
    <p:sldId id="403" r:id="rId116"/>
    <p:sldId id="404" r:id="rId117"/>
    <p:sldId id="405" r:id="rId118"/>
    <p:sldId id="438" r:id="rId119"/>
    <p:sldId id="439" r:id="rId120"/>
    <p:sldId id="444" r:id="rId12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0" autoAdjust="0"/>
    <p:restoredTop sz="94706" autoAdjust="0"/>
  </p:normalViewPr>
  <p:slideViewPr>
    <p:cSldViewPr snapToGrid="0">
      <p:cViewPr>
        <p:scale>
          <a:sx n="100" d="100"/>
          <a:sy n="100" d="100"/>
        </p:scale>
        <p:origin x="-252" y="-1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6" d="100"/>
        <a:sy n="56" d="100"/>
      </p:scale>
      <p:origin x="0" y="726"/>
    </p:cViewPr>
  </p:sorterViewPr>
  <p:notesViewPr>
    <p:cSldViewPr snapToGrid="0">
      <p:cViewPr varScale="1">
        <p:scale>
          <a:sx n="83" d="100"/>
          <a:sy n="83" d="100"/>
        </p:scale>
        <p:origin x="1248" y="6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2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1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E85EA60-B98F-495B-9E5B-47BF4A92846F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CD4F8A5-5D2B-4E80-A3EC-B716C494C21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A3F8AC2-4DF8-4971-B224-942927B9B32A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D5EE097-3388-4E5E-BD3F-4D9F658DC51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D5EE097-3388-4E5E-BD3F-4D9F658DC51F}" type="slidenum">
              <a:rPr lang="cs-CZ" smtClean="0"/>
              <a:pPr>
                <a:defRPr/>
              </a:pPr>
              <a:t>52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>
            <a:normAutofit/>
          </a:bodyPr>
          <a:lstStyle>
            <a:lvl1pPr algn="l">
              <a:defRPr sz="540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C4953-CA12-4B2E-A8AA-C40ABE2341D0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D7086-BB82-4E34-A271-77E0C54CB7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16D84-75F7-4D4F-B969-39CAD6316BED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45881-B25D-414B-AD66-D48279F8121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0280D-C157-4C82-B0DE-7892AE22E509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1F879-D064-439B-8629-187466D7AB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FAFF3-9668-4C27-A3DC-186734CB90ED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AA9087-53C1-4A72-8112-F546A3CD7D9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AD1D5-9797-425A-A311-E84FC622E1EE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B2CE4-9846-4698-9B6E-2A984145E5A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rázky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8"/>
          <p:cNvGrpSpPr/>
          <p:nvPr/>
        </p:nvGrpSpPr>
        <p:grpSpPr>
          <a:xfrm>
            <a:off x="574431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7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8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9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0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1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2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3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4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5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6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7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8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grpSp>
        <p:nvGrpSpPr>
          <p:cNvPr id="19" name="Skupina 21"/>
          <p:cNvGrpSpPr/>
          <p:nvPr/>
        </p:nvGrpSpPr>
        <p:grpSpPr>
          <a:xfrm>
            <a:off x="6285120" y="724619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0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1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2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3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4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5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6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7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8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9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0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1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sp>
        <p:nvSpPr>
          <p:cNvPr id="36" name="Piál 1Zástupný symbol pro obrázek 33"/>
          <p:cNvSpPr>
            <a:spLocks noGrp="1" noChangeAspect="1"/>
          </p:cNvSpPr>
          <p:nvPr>
            <p:ph type="pic" sz="quarter" idx="17"/>
          </p:nvPr>
        </p:nvSpPr>
        <p:spPr>
          <a:xfrm>
            <a:off x="833620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37" name="Piál 1Zástupný symbol pro obrázek 33"/>
          <p:cNvSpPr>
            <a:spLocks noGrp="1" noChangeAspect="1"/>
          </p:cNvSpPr>
          <p:nvPr>
            <p:ph type="pic" sz="quarter" idx="18"/>
          </p:nvPr>
        </p:nvSpPr>
        <p:spPr>
          <a:xfrm>
            <a:off x="6544309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39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52423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0" name="Zástupný symbol pro text 3"/>
          <p:cNvSpPr>
            <a:spLocks noGrp="1"/>
          </p:cNvSpPr>
          <p:nvPr>
            <p:ph type="body" sz="half" idx="19"/>
          </p:nvPr>
        </p:nvSpPr>
        <p:spPr>
          <a:xfrm>
            <a:off x="6742908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Zástupný symbol pro datum 5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1FD0E-1D51-4108-A439-9239083AA74D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33" name="Zástupný symbol pro zápatí 6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4" name="Zástupný symbol pro číslo snímku 7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D117D-6A51-4F23-BA77-8C43C332F7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ři obrázky s titulk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0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1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2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3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4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5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6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7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8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9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0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grpSp>
        <p:nvGrpSpPr>
          <p:cNvPr id="21" name="Skupina 51"/>
          <p:cNvGrpSpPr>
            <a:grpSpLocks noChangeAspect="1"/>
          </p:cNvGrpSpPr>
          <p:nvPr/>
        </p:nvGrpSpPr>
        <p:grpSpPr>
          <a:xfrm rot="5400000">
            <a:off x="263071" y="1127733"/>
            <a:ext cx="4114800" cy="3381614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2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3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4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5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6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7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8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9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0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1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2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3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grpSp>
        <p:nvGrpSpPr>
          <p:cNvPr id="34" name="Skupina 64"/>
          <p:cNvGrpSpPr>
            <a:grpSpLocks noChangeAspect="1"/>
          </p:cNvGrpSpPr>
          <p:nvPr/>
        </p:nvGrpSpPr>
        <p:grpSpPr>
          <a:xfrm rot="5400000">
            <a:off x="7803905" y="1127738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5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6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7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8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9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0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1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2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3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4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5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6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sp>
        <p:nvSpPr>
          <p:cNvPr id="78" name="Piál 1Zástupný symbol pro obrázek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79" name="Piál 1Zástupný symbol pro obrázek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80" name="Piál 1Zástupný symbol pro obrázek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81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2" name="Zástupný symbol pro text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3" name="Zástupný symbol pro text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7" name="Zástupný symbol pro datum 5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64BDE-2B30-46A3-B444-BEDA2237FE0E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48" name="Zástupný symbol pro zápatí 6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Zástupný symbol pro číslo snímku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4F68D-A5EA-4083-A53C-BD1D26EE4E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ři obrázky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7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8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9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0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1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2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3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4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5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6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7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8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grpSp>
        <p:nvGrpSpPr>
          <p:cNvPr id="19" name="Skupina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0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1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2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3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4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5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6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7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8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29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0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1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grpSp>
        <p:nvGrpSpPr>
          <p:cNvPr id="32" name="Skupina 111"/>
          <p:cNvGrpSpPr/>
          <p:nvPr/>
        </p:nvGrpSpPr>
        <p:grpSpPr>
          <a:xfrm>
            <a:off x="5322489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3" name="Volný tvar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4" name="Volný tvar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5" name="Volný tvar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6" name="Volný tvar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7" name="Volný tvar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8" name="Volný tvar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39" name="Volný tvar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0" name="Volný tvar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1" name="Volný tvar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2" name="Volný tvar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3" name="Volný tvar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44" name="Volný tvar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sp>
        <p:nvSpPr>
          <p:cNvPr id="97" name="Piál 1Zástupný symbol pro obrázek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111" name="Piál 1Zástupný symbol pro obrázek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125" name="Piál 1Zástupný symbol pro obrázek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6465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126" name="Zástupný symbol pro text 3"/>
          <p:cNvSpPr>
            <a:spLocks noGrp="1"/>
          </p:cNvSpPr>
          <p:nvPr>
            <p:ph type="body" sz="half" idx="21"/>
          </p:nvPr>
        </p:nvSpPr>
        <p:spPr>
          <a:xfrm>
            <a:off x="9066214" y="2048893"/>
            <a:ext cx="2286000" cy="2514599"/>
          </a:xfrm>
        </p:spPr>
        <p:txBody>
          <a:bodyPr anchor="ctr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5" name="Zástupný symbol pro datum 5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A15C0-0FBD-40F8-A2B7-2395015F2983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46" name="Zástupný symbol pro zápatí 6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" name="Zástupný symbol pro číslo snímku 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5F897-89F3-4449-953B-6883BA6F7E6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09D0E-8DAA-421D-9587-2D20E63F532A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3AD26-826C-476F-AAB7-99BE91F41F8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595313" y="781050"/>
            <a:ext cx="6434137" cy="5054600"/>
            <a:chOff x="5162444" y="781398"/>
            <a:chExt cx="6433398" cy="5053665"/>
          </a:xfrm>
        </p:grpSpPr>
        <p:sp>
          <p:nvSpPr>
            <p:cNvPr id="6" name="Volný tvar 42"/>
            <p:cNvSpPr>
              <a:spLocks/>
            </p:cNvSpPr>
            <p:nvPr/>
          </p:nvSpPr>
          <p:spPr bwMode="auto">
            <a:xfrm rot="16200000" flipV="1">
              <a:off x="3342718" y="3275693"/>
              <a:ext cx="3828342" cy="17460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7" name="Volný tvar 43"/>
            <p:cNvSpPr>
              <a:spLocks/>
            </p:cNvSpPr>
            <p:nvPr/>
          </p:nvSpPr>
          <p:spPr bwMode="auto">
            <a:xfrm rot="16200000" flipV="1">
              <a:off x="9565004" y="3299501"/>
              <a:ext cx="3837865" cy="17461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grpSp>
          <p:nvGrpSpPr>
            <p:cNvPr id="8" name="Skupina 9"/>
            <p:cNvGrpSpPr>
              <a:grpSpLocks/>
            </p:cNvGrpSpPr>
            <p:nvPr/>
          </p:nvGrpSpPr>
          <p:grpSpPr bwMode="auto"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17" name="Volný tvar 41"/>
              <p:cNvSpPr>
                <a:spLocks/>
              </p:cNvSpPr>
              <p:nvPr/>
            </p:nvSpPr>
            <p:spPr bwMode="auto">
              <a:xfrm rot="16200000" flipV="1">
                <a:off x="9392238" y="4188656"/>
                <a:ext cx="15872" cy="3086477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 dirty="0">
                  <a:latin typeface="+mn-lt"/>
                  <a:cs typeface="+mn-cs"/>
                </a:endParaRPr>
              </a:p>
            </p:txBody>
          </p:sp>
          <p:sp>
            <p:nvSpPr>
              <p:cNvPr id="18" name="Volný tvar 44"/>
              <p:cNvSpPr>
                <a:spLocks/>
              </p:cNvSpPr>
              <p:nvPr/>
            </p:nvSpPr>
            <p:spPr bwMode="auto">
              <a:xfrm rot="16200000" flipV="1">
                <a:off x="9367555" y="-651448"/>
                <a:ext cx="12698" cy="3033937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cs-CZ" dirty="0">
                  <a:latin typeface="+mn-lt"/>
                  <a:cs typeface="+mn-cs"/>
                </a:endParaRPr>
              </a:p>
            </p:txBody>
          </p:sp>
        </p:grpSp>
        <p:sp>
          <p:nvSpPr>
            <p:cNvPr id="9" name="Volný tvar 45"/>
            <p:cNvSpPr>
              <a:spLocks noEditPoints="1"/>
            </p:cNvSpPr>
            <p:nvPr/>
          </p:nvSpPr>
          <p:spPr bwMode="auto">
            <a:xfrm rot="16200000" flipV="1">
              <a:off x="5185477" y="5323170"/>
              <a:ext cx="477750" cy="523815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0" name="Volný tvar 46"/>
            <p:cNvSpPr>
              <a:spLocks noEditPoints="1"/>
            </p:cNvSpPr>
            <p:nvPr/>
          </p:nvSpPr>
          <p:spPr bwMode="auto">
            <a:xfrm rot="16200000" flipV="1">
              <a:off x="5197382" y="5323965"/>
              <a:ext cx="477749" cy="512704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1" name="Volný tvar 47"/>
            <p:cNvSpPr>
              <a:spLocks noEditPoints="1"/>
            </p:cNvSpPr>
            <p:nvPr/>
          </p:nvSpPr>
          <p:spPr bwMode="auto">
            <a:xfrm rot="16200000" flipV="1">
              <a:off x="11077601" y="5321583"/>
              <a:ext cx="507906" cy="51905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2" name="Volný tvar 48"/>
            <p:cNvSpPr>
              <a:spLocks noEditPoints="1"/>
            </p:cNvSpPr>
            <p:nvPr/>
          </p:nvSpPr>
          <p:spPr bwMode="auto">
            <a:xfrm rot="16200000" flipV="1">
              <a:off x="11092679" y="5320789"/>
              <a:ext cx="471401" cy="534926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3" name="Volný tvar 49"/>
            <p:cNvSpPr>
              <a:spLocks noEditPoints="1"/>
            </p:cNvSpPr>
            <p:nvPr/>
          </p:nvSpPr>
          <p:spPr bwMode="auto">
            <a:xfrm rot="16200000" flipV="1">
              <a:off x="11051408" y="771858"/>
              <a:ext cx="468226" cy="519052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4" name="Volný tvar 50"/>
            <p:cNvSpPr>
              <a:spLocks noEditPoints="1"/>
            </p:cNvSpPr>
            <p:nvPr/>
          </p:nvSpPr>
          <p:spPr bwMode="auto">
            <a:xfrm rot="16200000" flipV="1">
              <a:off x="11044265" y="786937"/>
              <a:ext cx="468226" cy="488894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5" name="Volný tvar 51"/>
            <p:cNvSpPr>
              <a:spLocks noEditPoints="1"/>
            </p:cNvSpPr>
            <p:nvPr/>
          </p:nvSpPr>
          <p:spPr bwMode="auto">
            <a:xfrm rot="16200000" flipV="1">
              <a:off x="5232300" y="721066"/>
              <a:ext cx="423785" cy="544449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  <p:sp>
          <p:nvSpPr>
            <p:cNvPr id="16" name="Volný tvar 52"/>
            <p:cNvSpPr>
              <a:spLocks noEditPoints="1"/>
            </p:cNvSpPr>
            <p:nvPr/>
          </p:nvSpPr>
          <p:spPr bwMode="auto">
            <a:xfrm rot="16200000" flipV="1">
              <a:off x="5241825" y="749637"/>
              <a:ext cx="428546" cy="492068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>
                <a:latin typeface="+mn-lt"/>
                <a:cs typeface="+mn-cs"/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73EBC-7150-4E73-9907-76CDD15D8B76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FDA6D-FBA4-4AC1-8F52-552ABF640CB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A77A9-6E9A-430A-B54F-34C115997CCD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9CEEC-6CC7-49B4-8908-E1715C1181F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EBCFC-3743-430E-9D12-37D615656B9F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04049-DA82-4CE5-BCEF-85EF5D3BD52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065213" y="304800"/>
            <a:ext cx="10058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065213" y="1752600"/>
            <a:ext cx="10058400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075613" y="6019800"/>
            <a:ext cx="1397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3C80C4-7B22-4978-AA32-24D0BA4E3823}" type="datetimeFigureOut">
              <a:rPr lang="cs-CZ"/>
              <a:pPr>
                <a:defRPr/>
              </a:pPr>
              <a:t>4.7.2013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1979613" y="6019800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65213" y="60198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C8EA61-3B65-454F-BA61-BBBCA44FF97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54" r:id="rId2"/>
    <p:sldLayoutId id="2147483762" r:id="rId3"/>
    <p:sldLayoutId id="2147483755" r:id="rId4"/>
    <p:sldLayoutId id="2147483756" r:id="rId5"/>
    <p:sldLayoutId id="2147483757" r:id="rId6"/>
    <p:sldLayoutId id="2147483758" r:id="rId7"/>
    <p:sldLayoutId id="2147483763" r:id="rId8"/>
    <p:sldLayoutId id="2147483764" r:id="rId9"/>
    <p:sldLayoutId id="2147483765" r:id="rId10"/>
    <p:sldLayoutId id="2147483759" r:id="rId11"/>
    <p:sldLayoutId id="2147483766" r:id="rId12"/>
    <p:sldLayoutId id="2147483760" r:id="rId13"/>
    <p:sldLayoutId id="2147483767" r:id="rId14"/>
  </p:sldLayoutIdLst>
  <p:transition spd="slow" advTm="500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4D290B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D290B"/>
          </a:solidFill>
          <a:latin typeface="Segoe Print" pitchFamily="2" charset="0"/>
        </a:defRPr>
      </a:lvl9pPr>
    </p:titleStyle>
    <p:bodyStyle>
      <a:lvl1pPr marL="346075" indent="-346075" algn="l" rtl="0" eaLnBrk="0" fontAlgn="base" hangingPunct="0">
        <a:spcBef>
          <a:spcPts val="18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2575" algn="l" rtl="0" eaLnBrk="0" fontAlgn="base" hangingPunct="0">
        <a:spcBef>
          <a:spcPts val="12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ts val="6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ts val="6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8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8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8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8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0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2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4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7.jpe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0.jpeg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4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4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4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ctrTitle"/>
          </p:nvPr>
        </p:nvSpPr>
        <p:spPr>
          <a:xfrm>
            <a:off x="3729038" y="504825"/>
            <a:ext cx="7219950" cy="1828800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kulturního domu Sázava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46563" y="2286000"/>
            <a:ext cx="6858000" cy="9144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10. 2011.  Zastupitelé obce rozhodli o postupné opravě sálu kulturního domu a přístavbě nové části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36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7493000" y="1330325"/>
            <a:ext cx="3840163" cy="2103438"/>
          </a:xfrm>
        </p:spPr>
        <p:txBody>
          <a:bodyPr anchor="t"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Počáteční stav 21. května 2012</a:t>
            </a:r>
          </a:p>
        </p:txBody>
      </p:sp>
      <p:sp>
        <p:nvSpPr>
          <p:cNvPr id="10243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7493000" y="3556000"/>
            <a:ext cx="3840163" cy="2168525"/>
          </a:xfrm>
        </p:spPr>
        <p:txBody>
          <a:bodyPr/>
          <a:lstStyle/>
          <a:p>
            <a:pPr eaLnBrk="1" hangingPunct="1"/>
            <a:r>
              <a:rPr lang="cs-CZ" dirty="0" smtClean="0"/>
              <a:t>.</a:t>
            </a:r>
          </a:p>
        </p:txBody>
      </p:sp>
      <p:pic>
        <p:nvPicPr>
          <p:cNvPr id="7" name="Zástupný symbol pro obrázek 6" descr="2012.04.11.16_5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840" r="6840"/>
          <a:stretch>
            <a:fillRect/>
          </a:stretch>
        </p:blipFill>
        <p:spPr>
          <a:xfrm>
            <a:off x="836613" y="1031875"/>
            <a:ext cx="5943600" cy="45720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7493000" y="1330325"/>
            <a:ext cx="3840163" cy="2103438"/>
          </a:xfrm>
        </p:spPr>
        <p:txBody>
          <a:bodyPr anchor="t"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Počáteční stav 21. května 2012</a:t>
            </a:r>
            <a:endParaRPr lang="cs-CZ" dirty="0" smtClean="0"/>
          </a:p>
        </p:txBody>
      </p:sp>
      <p:sp>
        <p:nvSpPr>
          <p:cNvPr id="11267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7493000" y="3556000"/>
            <a:ext cx="3840163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8" name="Zástupný symbol pro obrázek 7" descr="2012.05.21.0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" r="1250"/>
          <a:stretch>
            <a:fillRect/>
          </a:stretch>
        </p:blipFill>
        <p:spPr>
          <a:xfrm>
            <a:off x="836613" y="1031875"/>
            <a:ext cx="5943600" cy="45720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7180263" y="1330325"/>
            <a:ext cx="4537075" cy="1970088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původní stav – dvůr s přístavbou sociálního zařízení</a:t>
            </a:r>
          </a:p>
        </p:txBody>
      </p:sp>
      <p:sp>
        <p:nvSpPr>
          <p:cNvPr id="12291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2832100" y="4689475"/>
            <a:ext cx="4090988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" name="Zástupný symbol pro obrázek 9" descr="2012.05.21.0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" r="1250"/>
          <a:stretch>
            <a:fillRect/>
          </a:stretch>
        </p:blipFill>
        <p:spPr>
          <a:xfrm>
            <a:off x="836613" y="1031875"/>
            <a:ext cx="5943600" cy="45720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7493000" y="1330325"/>
            <a:ext cx="4278313" cy="4576763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původní stav – bývalý obecní úřad, zasedací místnost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7548563" y="357505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" name="Zástupný symbol pro obrázek 9" descr="2012.05.21.0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" r="1250"/>
          <a:stretch>
            <a:fillRect/>
          </a:stretch>
        </p:blipFill>
        <p:spPr>
          <a:xfrm>
            <a:off x="836613" y="1031875"/>
            <a:ext cx="5943600" cy="45720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5213" y="277813"/>
            <a:ext cx="10058400" cy="1038225"/>
          </a:xfrm>
        </p:spPr>
        <p:txBody>
          <a:bodyPr rtlCol="0" anchor="t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bývalý obecní úřad</a:t>
            </a:r>
            <a:endParaRPr lang="cs-CZ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5364" name="Zástupný symbol pro obrázek 9" descr="2012.05.21.05.jpg"/>
          <p:cNvPicPr>
            <a:picLocks noGrp="1"/>
          </p:cNvPicPr>
          <p:nvPr>
            <p:ph type="pic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1055688" y="258763"/>
            <a:ext cx="10058400" cy="1066800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bývalý obecní úřad, půda</a:t>
            </a:r>
          </a:p>
        </p:txBody>
      </p:sp>
      <p:sp>
        <p:nvSpPr>
          <p:cNvPr id="1536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6388" name="Zástupný symbol pro obsah 7" descr="2012.05.21.0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1065213" y="269875"/>
            <a:ext cx="10058400" cy="1093788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bývalý obecní úřad, půda</a:t>
            </a:r>
          </a:p>
        </p:txBody>
      </p:sp>
      <p:sp>
        <p:nvSpPr>
          <p:cNvPr id="1638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7412" name="Zástupný symbol pro obsah 9" descr="2012.05.21.0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827088" y="268288"/>
            <a:ext cx="10621962" cy="1219200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bývalý obecní úřad, posilovna</a:t>
            </a:r>
          </a:p>
        </p:txBody>
      </p:sp>
      <p:sp>
        <p:nvSpPr>
          <p:cNvPr id="1741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8436" name="Zástupný symbol pro obsah 6" descr="2012.05.21.0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24413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1065213" y="268288"/>
            <a:ext cx="10058400" cy="974725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bývalý obecní úřad, dvůr</a:t>
            </a:r>
          </a:p>
        </p:txBody>
      </p:sp>
      <p:sp>
        <p:nvSpPr>
          <p:cNvPr id="1843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9460" name="Zástupný symbol pro obsah 6" descr="2012.05.21.0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1046163" y="268288"/>
            <a:ext cx="10058400" cy="1219200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bývalý obecní úřad, dvůr</a:t>
            </a:r>
            <a:endParaRPr lang="cs-CZ" b="1" dirty="0" smtClean="0"/>
          </a:p>
        </p:txBody>
      </p:sp>
      <p:sp>
        <p:nvSpPr>
          <p:cNvPr id="1945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0484" name="Zástupný symbol pro obsah 7" descr="2012.05.21.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1065213" y="277813"/>
            <a:ext cx="10058400" cy="1084262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sál kulturního domu</a:t>
            </a:r>
            <a:endParaRPr lang="cs-CZ" b="1" dirty="0" smtClean="0"/>
          </a:p>
        </p:txBody>
      </p:sp>
      <p:sp>
        <p:nvSpPr>
          <p:cNvPr id="2048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1508" name="Zástupný symbol pro obsah 7" descr="2012.05.21.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května 2012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stav – sál kulturního domu</a:t>
            </a:r>
          </a:p>
        </p:txBody>
      </p:sp>
      <p:sp>
        <p:nvSpPr>
          <p:cNvPr id="2150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2532" name="Zástupný symbol pro obsah 6" descr="2012.05.21.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4238179" y="1752600"/>
            <a:ext cx="6858002" cy="1828800"/>
          </a:xfrm>
        </p:spPr>
        <p:txBody>
          <a:bodyPr rtlCol="0" anchor="t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ln w="381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ETAPA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3562350" y="3203574"/>
            <a:ext cx="8467725" cy="1616075"/>
          </a:xfrm>
        </p:spPr>
        <p:txBody>
          <a:bodyPr/>
          <a:lstStyle/>
          <a:p>
            <a:pPr marL="346075" indent="-346075" algn="ctr" eaLnBrk="1" hangingPunct="1">
              <a:spcBef>
                <a:spcPts val="1800"/>
              </a:spcBef>
              <a:buClr>
                <a:srgbClr val="9A5315"/>
              </a:buClr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   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květen 2012 – červen 2012</a:t>
            </a:r>
            <a:endParaRPr lang="cs-CZ" sz="3600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3857625" y="347943"/>
            <a:ext cx="7265988" cy="2595282"/>
          </a:xfrm>
        </p:spPr>
        <p:txBody>
          <a:bodyPr rtlCol="0"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Zastupitelstvo obce schválilo demolici části stavby čp.13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3333750" y="3074988"/>
            <a:ext cx="9020175" cy="2138362"/>
          </a:xfrm>
        </p:spPr>
        <p:txBody>
          <a:bodyPr rtlCol="0" anchor="ctr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12. 2011 zastupitelstvo obce schválilo demolici části stavby čp.13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3. 2012 bylo vydáno povolení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5. 2012 byla zahájena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firmou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Jar.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Kyral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OBSTAS o.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1011238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květen 2012 – červen 2012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57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5604" name="Zástupný symbol pro obsah 6" descr="2012.05.22.09_5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>
          <a:xfrm>
            <a:off x="1065213" y="276225"/>
            <a:ext cx="10058400" cy="1058863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6628" name="Zástupný symbol pro obsah 6" descr="2012.05.22.09_13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97125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>
          <a:xfrm>
            <a:off x="1028700" y="274638"/>
            <a:ext cx="10058400" cy="10509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2662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7652" name="Zástupný symbol pro obsah 5" descr="2012.05.22.09_13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>
          <a:xfrm>
            <a:off x="1047750" y="266700"/>
            <a:ext cx="10058400" cy="108585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5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28676" name="Zástupný symbol pro obsah 6" descr="2012.05.22.09_14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>
          <a:xfrm>
            <a:off x="1011238" y="266700"/>
            <a:ext cx="10058400" cy="10414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69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0724" name="Zástupný symbol pro obsah 5" descr="2012.05.22.09_14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1028700" y="276225"/>
            <a:ext cx="10058400" cy="1058863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2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1748" name="Zástupný symbol pro obsah 6" descr="2012.05.22.09_14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>
          <a:xfrm>
            <a:off x="1065213" y="276225"/>
            <a:ext cx="10058400" cy="1150938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74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2772" name="Zástupný symbol pro obsah 7" descr="2012.05.22.09_14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1738" y="1584325"/>
            <a:ext cx="7199312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049338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77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3796" name="Zástupný symbol pro obsah 5" descr="2012.05.22.09_14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779963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>
            <a:spLocks noGrp="1"/>
          </p:cNvSpPr>
          <p:nvPr>
            <p:ph type="title"/>
          </p:nvPr>
        </p:nvSpPr>
        <p:spPr>
          <a:xfrm>
            <a:off x="1028700" y="276225"/>
            <a:ext cx="10058400" cy="108585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3379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4820" name="Zástupný symbol pro obsah 6" descr="2012.05.22.09_1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1028700" y="26670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1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5844" name="Zástupný symbol pro obsah 5" descr="2012.05.22.09_14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/>
          </p:nvPr>
        </p:nvSpPr>
        <p:spPr>
          <a:xfrm>
            <a:off x="1047750" y="274638"/>
            <a:ext cx="10058400" cy="113347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84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6868" name="Zástupný symbol pro obsah 6" descr="2012.05.22.09_14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8063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title"/>
          </p:nvPr>
        </p:nvSpPr>
        <p:spPr>
          <a:xfrm>
            <a:off x="1038225" y="274638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86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7892" name="Zástupný symbol pro obsah 6" descr="2012.05.23.04_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Nadpis 1"/>
          <p:cNvSpPr>
            <a:spLocks noGrp="1"/>
          </p:cNvSpPr>
          <p:nvPr>
            <p:ph type="title"/>
          </p:nvPr>
        </p:nvSpPr>
        <p:spPr>
          <a:xfrm>
            <a:off x="1028700" y="274638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93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40964" name="Zástupný symbol pro obsah 5" descr="2012.05.24.15_5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Nadpis 1"/>
          <p:cNvSpPr>
            <a:spLocks noGrp="1"/>
          </p:cNvSpPr>
          <p:nvPr>
            <p:ph type="title"/>
          </p:nvPr>
        </p:nvSpPr>
        <p:spPr>
          <a:xfrm>
            <a:off x="1038225" y="274638"/>
            <a:ext cx="10058400" cy="1087437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8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43012" name="Zástupný symbol pro obsah 6" descr="2012.05.24.15_5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Nadpis 1"/>
          <p:cNvSpPr>
            <a:spLocks noGrp="1"/>
          </p:cNvSpPr>
          <p:nvPr>
            <p:ph type="title"/>
          </p:nvPr>
        </p:nvSpPr>
        <p:spPr>
          <a:xfrm>
            <a:off x="1028700" y="274638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91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39940" name="Zástupný symbol pro obsah 6" descr="2012.05.24.15_6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/>
          <p:cNvSpPr>
            <a:spLocks noGrp="1"/>
          </p:cNvSpPr>
          <p:nvPr>
            <p:ph type="title"/>
          </p:nvPr>
        </p:nvSpPr>
        <p:spPr>
          <a:xfrm>
            <a:off x="1057275" y="484188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4403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45060" name="Zástupný symbol pro obsah 6" descr="2012.05.26.14_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779963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Nadpis 1"/>
          <p:cNvSpPr>
            <a:spLocks noGrp="1"/>
          </p:cNvSpPr>
          <p:nvPr>
            <p:ph type="title"/>
          </p:nvPr>
        </p:nvSpPr>
        <p:spPr>
          <a:xfrm>
            <a:off x="1038225" y="265113"/>
            <a:ext cx="10058400" cy="10509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08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47108" name="Zástupný symbol pro obsah 6" descr="2012.05.26.14_3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779963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Nadpis 1"/>
          <p:cNvSpPr>
            <a:spLocks noGrp="1"/>
          </p:cNvSpPr>
          <p:nvPr>
            <p:ph type="title"/>
          </p:nvPr>
        </p:nvSpPr>
        <p:spPr>
          <a:xfrm>
            <a:off x="1042988" y="255588"/>
            <a:ext cx="10058400" cy="10414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15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" name="Zástupný symbol pro obsah 5" descr="2012.05.30.12_4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Nadpis 1"/>
          <p:cNvSpPr>
            <a:spLocks noGrp="1"/>
          </p:cNvSpPr>
          <p:nvPr>
            <p:ph type="title"/>
          </p:nvPr>
        </p:nvSpPr>
        <p:spPr>
          <a:xfrm>
            <a:off x="1038225" y="265113"/>
            <a:ext cx="10058400" cy="10509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30. 5. 2012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0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52228" name="Zástupný symbol pro obsah 5" descr="2012.05.30.12_18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Nadpis 1"/>
          <p:cNvSpPr>
            <a:spLocks noGrp="1"/>
          </p:cNvSpPr>
          <p:nvPr>
            <p:ph type="title"/>
          </p:nvPr>
        </p:nvSpPr>
        <p:spPr>
          <a:xfrm>
            <a:off x="581025" y="45720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27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55300" name="Zástupný symbol pro obsah 6" descr="2012.06.04.10_19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Nadpis 1"/>
          <p:cNvSpPr>
            <a:spLocks noGrp="1"/>
          </p:cNvSpPr>
          <p:nvPr>
            <p:ph type="title"/>
          </p:nvPr>
        </p:nvSpPr>
        <p:spPr>
          <a:xfrm>
            <a:off x="1047750" y="285750"/>
            <a:ext cx="10058400" cy="10668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5734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58372" name="Zástupný symbol pro obsah 5" descr="2012.06.05.10_48.jpg"/>
          <p:cNvPicPr preferRelativeResize="0"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Nadpis 1"/>
          <p:cNvSpPr>
            <a:spLocks noGrp="1"/>
          </p:cNvSpPr>
          <p:nvPr>
            <p:ph type="title"/>
          </p:nvPr>
        </p:nvSpPr>
        <p:spPr>
          <a:xfrm>
            <a:off x="102870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41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1444" name="Zástupný symbol pro obsah 6" descr="2012.06.05.10_8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6246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3492" name="Zástupný symbol pro obsah 5" descr="2012.06.05.10_8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Nadpis 1"/>
          <p:cNvSpPr>
            <a:spLocks noGrp="1"/>
          </p:cNvSpPr>
          <p:nvPr>
            <p:ph type="title"/>
          </p:nvPr>
        </p:nvSpPr>
        <p:spPr>
          <a:xfrm>
            <a:off x="1028700" y="285750"/>
            <a:ext cx="10058400" cy="10287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6451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6564" name="Zástupný symbol pro obsah 5" descr="2012.06.05.10_9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Nadpis 1"/>
          <p:cNvSpPr>
            <a:spLocks noGrp="1"/>
          </p:cNvSpPr>
          <p:nvPr>
            <p:ph type="title"/>
          </p:nvPr>
        </p:nvSpPr>
        <p:spPr>
          <a:xfrm>
            <a:off x="1065213" y="268288"/>
            <a:ext cx="10058400" cy="1027112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58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9636" name="Zástupný symbol pro obsah 5" descr="2012.06.07.14_5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Nadpis 1"/>
          <p:cNvSpPr>
            <a:spLocks noGrp="1"/>
          </p:cNvSpPr>
          <p:nvPr>
            <p:ph type="title"/>
          </p:nvPr>
        </p:nvSpPr>
        <p:spPr>
          <a:xfrm>
            <a:off x="1028700" y="276225"/>
            <a:ext cx="10058400" cy="10763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6861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0660" name="Zástupný symbol pro obsah 6" descr="2012.06.18.14_18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Nadpis 1"/>
          <p:cNvSpPr>
            <a:spLocks noGrp="1"/>
          </p:cNvSpPr>
          <p:nvPr>
            <p:ph type="title"/>
          </p:nvPr>
        </p:nvSpPr>
        <p:spPr>
          <a:xfrm>
            <a:off x="1076325" y="257175"/>
            <a:ext cx="10058400" cy="108585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18. 6. 2012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bývalého obecního úřadu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6963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1684" name="Zástupný symbol pro obsah 6" descr="2012.06.18.14_18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4238179" y="1752600"/>
            <a:ext cx="6858002" cy="1828800"/>
          </a:xfrm>
        </p:spPr>
        <p:txBody>
          <a:bodyPr rtlCol="0" anchor="t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ln w="381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ETAPA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4152900" y="3203575"/>
            <a:ext cx="7677150" cy="1644650"/>
          </a:xfrm>
        </p:spPr>
        <p:txBody>
          <a:bodyPr/>
          <a:lstStyle/>
          <a:p>
            <a:pPr marL="346075" indent="-346075" algn="ctr" eaLnBrk="1" hangingPunct="1">
              <a:spcBef>
                <a:spcPts val="1800"/>
              </a:spcBef>
              <a:buClr>
                <a:srgbClr val="9A5315"/>
              </a:buClr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</a:t>
            </a:r>
            <a:b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červenec 2012 – říjen 2012</a:t>
            </a:r>
            <a:endParaRPr lang="cs-CZ" sz="3600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3244977" y="205068"/>
            <a:ext cx="7850061" cy="897546"/>
          </a:xfrm>
        </p:spPr>
        <p:txBody>
          <a:bodyPr rtlCol="0"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2924174" y="1208088"/>
            <a:ext cx="9267825" cy="4783137"/>
          </a:xfrm>
        </p:spPr>
        <p:txBody>
          <a:bodyPr rtlCol="0">
            <a:no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Opravy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byly zahájeny v červenci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2012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firmou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Zdeněk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Tejkl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Výměna topení, odvětrání, sádrokartonové stropy, nové dveře, sociální zařízení a kuchyňka, podlahy, nové omítky…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21. 9. byly dokončeny stavební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 1. 11. 2012 byl zahájen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provoz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Nadpis 1"/>
          <p:cNvSpPr>
            <a:spLocks noGrp="1"/>
          </p:cNvSpPr>
          <p:nvPr>
            <p:ph type="title"/>
          </p:nvPr>
        </p:nvSpPr>
        <p:spPr>
          <a:xfrm>
            <a:off x="1065213" y="276225"/>
            <a:ext cx="10058400" cy="10382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17. 7. 2012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70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2708" name="Zástupný symbol pro obsah 5" descr="2012.08.10.0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Nadpis 1"/>
          <p:cNvSpPr>
            <a:spLocks noGrp="1"/>
          </p:cNvSpPr>
          <p:nvPr>
            <p:ph type="title"/>
          </p:nvPr>
        </p:nvSpPr>
        <p:spPr>
          <a:xfrm>
            <a:off x="1038225" y="274638"/>
            <a:ext cx="10058400" cy="915987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17. 7. 2012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73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5780" name="Zástupný symbol pro obsah 5" descr="2012.08.10.0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Nadpis 1"/>
          <p:cNvSpPr>
            <a:spLocks noGrp="1"/>
          </p:cNvSpPr>
          <p:nvPr>
            <p:ph type="title"/>
          </p:nvPr>
        </p:nvSpPr>
        <p:spPr>
          <a:xfrm>
            <a:off x="1028700" y="257175"/>
            <a:ext cx="10058400" cy="10382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75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6804" name="Zástupný symbol pro obsah 6" descr="2012.08.10.0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69227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105727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77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dirty="0" smtClean="0"/>
              <a:t>.</a:t>
            </a:r>
          </a:p>
        </p:txBody>
      </p:sp>
      <p:pic>
        <p:nvPicPr>
          <p:cNvPr id="77828" name="Zástupný symbol pro obsah 5" descr="2012.08.10.0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Nadpis 1"/>
          <p:cNvSpPr>
            <a:spLocks noGrp="1"/>
          </p:cNvSpPr>
          <p:nvPr>
            <p:ph type="title"/>
          </p:nvPr>
        </p:nvSpPr>
        <p:spPr>
          <a:xfrm>
            <a:off x="1055688" y="268288"/>
            <a:ext cx="10058400" cy="1055687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5. 8. 2012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8851" name="Zástupný symbol pro obsah 5" descr="2012.08.10.07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33413" y="1800225"/>
            <a:ext cx="5484812" cy="40640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6804" name="Zástupný symbol pro text 4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3" cy="41878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8853" name="Obrázek 7" descr="2012.08.10.09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4438" y="1800225"/>
            <a:ext cx="5486400" cy="40528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Zástupný symbol pro obrázek 8" descr="2012.08.10.06.jpg"/>
          <p:cNvPicPr>
            <a:picLocks noGrp="1" noChangeAspect="1"/>
          </p:cNvPicPr>
          <p:nvPr>
            <p:ph type="pic" sz="quarter" idx="18"/>
          </p:nvPr>
        </p:nvPicPr>
        <p:blipFill>
          <a:blip r:embed="rId2" cstate="print"/>
          <a:srcRect t="3847" b="3847"/>
          <a:stretch>
            <a:fillRect/>
          </a:stretch>
        </p:blipFill>
        <p:spPr>
          <a:xfrm>
            <a:off x="4600575" y="533400"/>
            <a:ext cx="2971800" cy="36576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2947" name="Zástupný symbol pro obrázek 7" descr="2012.08.10.03.jpg"/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/>
          <a:srcRect t="3847" b="3847"/>
          <a:stretch>
            <a:fillRect/>
          </a:stretch>
        </p:blipFill>
        <p:spPr>
          <a:xfrm>
            <a:off x="835025" y="1012825"/>
            <a:ext cx="2971800" cy="36576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7828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949325" y="5018088"/>
            <a:ext cx="2743200" cy="9144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</a:p>
        </p:txBody>
      </p:sp>
      <p:sp>
        <p:nvSpPr>
          <p:cNvPr id="82949" name="Zástupný symbol pro text 5"/>
          <p:cNvSpPr>
            <a:spLocks noGrp="1"/>
          </p:cNvSpPr>
          <p:nvPr>
            <p:ph type="body" sz="half" idx="21"/>
          </p:nvPr>
        </p:nvSpPr>
        <p:spPr>
          <a:xfrm>
            <a:off x="3543300" y="4846638"/>
            <a:ext cx="5175250" cy="914400"/>
          </a:xfrm>
        </p:spPr>
        <p:txBody>
          <a:bodyPr>
            <a:noAutofit/>
          </a:bodyPr>
          <a:lstStyle/>
          <a:p>
            <a:pPr marL="346075" indent="-346075" algn="ctr" eaLnBrk="1" hangingPunct="1">
              <a:lnSpc>
                <a:spcPct val="90000"/>
              </a:lnSpc>
              <a:spcBef>
                <a:spcPts val="1800"/>
              </a:spcBef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10. 8. 2012 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oprava pohostinství </a:t>
            </a:r>
          </a:p>
        </p:txBody>
      </p:sp>
      <p:sp>
        <p:nvSpPr>
          <p:cNvPr id="77830" name="Zástupný symbol pro text 6"/>
          <p:cNvSpPr>
            <a:spLocks noGrp="1"/>
          </p:cNvSpPr>
          <p:nvPr>
            <p:ph type="body" sz="half" idx="22"/>
          </p:nvPr>
        </p:nvSpPr>
        <p:spPr>
          <a:xfrm>
            <a:off x="8489950" y="5018088"/>
            <a:ext cx="2743200" cy="914400"/>
          </a:xfrm>
        </p:spPr>
        <p:txBody>
          <a:bodyPr/>
          <a:lstStyle/>
          <a:p>
            <a:pPr eaLnBrk="1" hangingPunct="1"/>
            <a:r>
              <a:rPr lang="cs-CZ" smtClean="0"/>
              <a:t> </a:t>
            </a:r>
          </a:p>
        </p:txBody>
      </p:sp>
      <p:pic>
        <p:nvPicPr>
          <p:cNvPr id="82951" name="Zástupný symbol pro obrázek 11" descr="2012.08.10.11.jpg"/>
          <p:cNvPicPr>
            <a:picLocks noGrp="1" noChangeAspect="1"/>
          </p:cNvPicPr>
          <p:nvPr>
            <p:ph type="pic" sz="quarter" idx="20"/>
          </p:nvPr>
        </p:nvPicPr>
        <p:blipFill>
          <a:blip r:embed="rId4" cstate="print"/>
          <a:srcRect l="19531" r="19531"/>
          <a:stretch>
            <a:fillRect/>
          </a:stretch>
        </p:blipFill>
        <p:spPr>
          <a:xfrm>
            <a:off x="8375650" y="1012825"/>
            <a:ext cx="2971800" cy="3657600"/>
          </a:xfr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Nadpis 1"/>
          <p:cNvSpPr>
            <a:spLocks noGrp="1"/>
          </p:cNvSpPr>
          <p:nvPr>
            <p:ph type="title"/>
          </p:nvPr>
        </p:nvSpPr>
        <p:spPr>
          <a:xfrm>
            <a:off x="1962150" y="266700"/>
            <a:ext cx="8220075" cy="10668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28. 8. 2012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8851" name="Zástupný symbol pro text 4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3" cy="41878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9876" name="Zástupný symbol pro obsah 8" descr="2012.08.10.10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6738" y="1800225"/>
            <a:ext cx="5486400" cy="4052888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9877" name="Obrázek 9" descr="2012.08.10.11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7600" y="1800225"/>
            <a:ext cx="5486400" cy="4053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Nadpis 1"/>
          <p:cNvSpPr>
            <a:spLocks noGrp="1"/>
          </p:cNvSpPr>
          <p:nvPr>
            <p:ph type="title"/>
          </p:nvPr>
        </p:nvSpPr>
        <p:spPr>
          <a:xfrm>
            <a:off x="1066800" y="285750"/>
            <a:ext cx="10058400" cy="10763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pohostinství 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875" name="Zástupný symbol pro text 4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3" cy="41878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" name="Zástupný symbol pro obsah 6" descr="2012.08.10.14.jpg"/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33400" y="1800225"/>
            <a:ext cx="5486400" cy="40536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Obrázek 8" descr="2012.08.10.15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7763" y="1800225"/>
            <a:ext cx="5486400" cy="40528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Nadpis 1"/>
          <p:cNvSpPr>
            <a:spLocks noGrp="1"/>
          </p:cNvSpPr>
          <p:nvPr>
            <p:ph type="title"/>
          </p:nvPr>
        </p:nvSpPr>
        <p:spPr>
          <a:xfrm>
            <a:off x="1905000" y="266700"/>
            <a:ext cx="8362950" cy="9906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23. 10. 2012</a:t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interiér opraveného pohostinství</a:t>
            </a:r>
            <a:endParaRPr lang="cs-CZ" sz="3200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089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80900" name="Zástupný symbol pro obsah 6" descr="2012.08.10.1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630238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23. 10. 2012</a:t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interiér opraveného pohostinství</a:t>
            </a:r>
            <a:endParaRPr lang="cs-CZ" sz="3200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2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81924" name="Zástupný symbol pro obsah 5" descr="2012.08.10.1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630238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2. 7. 2013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interiér opraveného pohostinství</a:t>
            </a:r>
            <a:endParaRPr lang="cs-CZ" sz="3200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2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" name="Zástupný symbol pro obsah 5" descr="IMGP7085_hdr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630238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2. 7. 2013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interiér opraveného pohostinství</a:t>
            </a:r>
            <a:endParaRPr lang="cs-CZ" sz="3200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2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7" name="Zástupný symbol pro obsah 6" descr="IMGP7088_hdr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4200079" y="1752600"/>
            <a:ext cx="6858002" cy="904875"/>
          </a:xfrm>
        </p:spPr>
        <p:txBody>
          <a:bodyPr rtlCol="0"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ln w="381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ETAPA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4267200" y="3203575"/>
            <a:ext cx="6858000" cy="1057275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čp.13 </a:t>
            </a:r>
          </a:p>
          <a:p>
            <a:pPr algn="ctr"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září 2012 – květen 2013</a:t>
            </a:r>
          </a:p>
          <a:p>
            <a:pPr algn="ctr">
              <a:defRPr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2620652" y="242586"/>
            <a:ext cx="9092812" cy="2360586"/>
          </a:xfrm>
        </p:spPr>
        <p:txBody>
          <a:bodyPr rtlCol="0"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 - jídelna, kuchyně, sociální zařízení, šatny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3009900" y="2305051"/>
            <a:ext cx="9925050" cy="4305300"/>
          </a:xfrm>
        </p:spPr>
        <p:txBody>
          <a:bodyPr rtlCol="0" anchor="ctr">
            <a:noAutofit/>
          </a:bodyPr>
          <a:lstStyle/>
          <a:p>
            <a:pPr>
              <a:lnSpc>
                <a:spcPct val="110000"/>
              </a:lnSpc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 5. 2012 bylo vydáno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stavební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povolení k zahájení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stavby, v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září byla zahájena stavba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 J.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Kyral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OBSTAS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o.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>
              <a:lnSpc>
                <a:spcPct val="110000"/>
              </a:lnSpc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demolice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přístavků sálu, podřezání stávajícího sálu, přístavba nové části kulturního domu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Nadpis 1"/>
          <p:cNvSpPr>
            <a:spLocks noGrp="1"/>
          </p:cNvSpPr>
          <p:nvPr>
            <p:ph type="title"/>
          </p:nvPr>
        </p:nvSpPr>
        <p:spPr>
          <a:xfrm>
            <a:off x="1046163" y="285750"/>
            <a:ext cx="10058400" cy="1066800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29. 8. 2012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</a:p>
        </p:txBody>
      </p:sp>
      <p:pic>
        <p:nvPicPr>
          <p:cNvPr id="98307" name="Zástupný symbol pro obsah 6" descr="2012.08.29.17_17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8308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0763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8806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87044" name="Zástupný symbol pro obsah 6" descr="2012.09.07.15_1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8909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88068" name="Zástupný symbol pro obsah 6" descr="2012.09.11.11_11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9011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89092" name="Zástupný symbol pro obsah 5" descr="2012.09.11.11_11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500" y="1584325"/>
            <a:ext cx="7200900" cy="481965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9933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99332" name="Zástupný symbol pro obsah 5" descr="2012.09.07.15_10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4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0035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0356" name="Zástupný symbol pro obsah 8" descr="2012.09.07.15_1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0137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1380" name="Zástupný symbol pro obsah 6" descr="2012.09.13.10_12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Nadpis 1"/>
          <p:cNvSpPr>
            <a:spLocks noGrp="1"/>
          </p:cNvSpPr>
          <p:nvPr>
            <p:ph type="title"/>
          </p:nvPr>
        </p:nvSpPr>
        <p:spPr>
          <a:xfrm>
            <a:off x="1057275" y="28575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0240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2404" name="Zástupný symbol pro obsah 5" descr="2012.09.13.10_12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004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0342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3428" name="Zástupný symbol pro obsah 6" descr="2012.09.14.08_12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0854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8548" name="Zástupný symbol pro obsah 5" descr="2012.09.14.08_12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6056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0957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9572" name="Zástupný symbol pro obsah 6" descr="2012.09.15.11_11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059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0596" name="Zástupný symbol pro obsah 5" descr="2012.09.19.16_13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161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96260" name="Zástupný symbol pro obsah 6" descr="2012.09.19.16_13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Nadpis 1"/>
          <p:cNvSpPr>
            <a:spLocks noGrp="1"/>
          </p:cNvSpPr>
          <p:nvPr>
            <p:ph type="title"/>
          </p:nvPr>
        </p:nvSpPr>
        <p:spPr>
          <a:xfrm>
            <a:off x="101917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264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97284" name="Zástupný symbol pro obsah 5" descr="2012.09.20.14_13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366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3668" name="Zástupný symbol pro obsah 6" descr="2012.09.20.14_13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469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4692" name="Zástupný symbol pro obsah 5" descr="2012.09.24.14_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571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0356" name="Zástupný symbol pro obsah 5" descr="2012.09.24.14_1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Nadpis 1"/>
          <p:cNvSpPr>
            <a:spLocks noGrp="1"/>
          </p:cNvSpPr>
          <p:nvPr>
            <p:ph type="title"/>
          </p:nvPr>
        </p:nvSpPr>
        <p:spPr>
          <a:xfrm>
            <a:off x="1038225" y="276226"/>
            <a:ext cx="10058400" cy="9906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673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6740" name="Zástupný symbol pro obsah 5" descr="2012.09.24.14_1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076325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776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2404" name="Zástupný symbol pro obsah 6" descr="2012.09.25.17_16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27. 9. 2012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878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3428" name="Zástupný symbol pro obsah 6" descr="2012.09.27.15_17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Nadpis 1"/>
          <p:cNvSpPr>
            <a:spLocks noGrp="1"/>
          </p:cNvSpPr>
          <p:nvPr>
            <p:ph type="title"/>
          </p:nvPr>
        </p:nvSpPr>
        <p:spPr>
          <a:xfrm>
            <a:off x="1066800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1981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04452" name="Zástupný symbol pro obsah 5" descr="2012.10.02.15_6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Nadpis 1"/>
          <p:cNvSpPr>
            <a:spLocks noGrp="1"/>
          </p:cNvSpPr>
          <p:nvPr>
            <p:ph type="title"/>
          </p:nvPr>
        </p:nvSpPr>
        <p:spPr>
          <a:xfrm>
            <a:off x="1038225" y="26670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083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0836" name="Zástupný symbol pro obsah 6" descr="2012.10.02.15_6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Nadpis 1"/>
          <p:cNvSpPr>
            <a:spLocks noGrp="1"/>
          </p:cNvSpPr>
          <p:nvPr>
            <p:ph type="title"/>
          </p:nvPr>
        </p:nvSpPr>
        <p:spPr>
          <a:xfrm>
            <a:off x="1047750" y="28575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185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1860" name="Zástupný symbol pro obsah 6" descr="2012.10.02.15_6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Nadpis 1"/>
          <p:cNvSpPr>
            <a:spLocks noGrp="1"/>
          </p:cNvSpPr>
          <p:nvPr>
            <p:ph type="title"/>
          </p:nvPr>
        </p:nvSpPr>
        <p:spPr>
          <a:xfrm>
            <a:off x="1038225" y="26670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288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2884" name="Zástupný symbol pro obsah 5" descr="2012.10.02.15_6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325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390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3908" name="Zástupný symbol pro obsah 5" descr="2012.10.23.15_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Nadpis 1"/>
          <p:cNvSpPr>
            <a:spLocks noGrp="1"/>
          </p:cNvSpPr>
          <p:nvPr>
            <p:ph type="title"/>
          </p:nvPr>
        </p:nvSpPr>
        <p:spPr>
          <a:xfrm>
            <a:off x="1047750" y="276225"/>
            <a:ext cx="10058400" cy="100965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493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4932" name="Zástupný symbol pro obsah 6" descr="2012.10.23.15_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595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0596" name="Zástupný symbol pro obsah 5" descr="2012.10.25.12_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Nadpis 1"/>
          <p:cNvSpPr>
            <a:spLocks noGrp="1"/>
          </p:cNvSpPr>
          <p:nvPr>
            <p:ph type="title"/>
          </p:nvPr>
        </p:nvSpPr>
        <p:spPr>
          <a:xfrm>
            <a:off x="1038225" y="276225"/>
            <a:ext cx="10058400" cy="11049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23. 10. 2012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6979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6980" name="Zástupný symbol pro obsah 6" descr="2012.10.25.16_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Nadpis 1"/>
          <p:cNvSpPr>
            <a:spLocks noGrp="1"/>
          </p:cNvSpPr>
          <p:nvPr>
            <p:ph type="title"/>
          </p:nvPr>
        </p:nvSpPr>
        <p:spPr>
          <a:xfrm>
            <a:off x="1047750" y="266700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2. 11. 2012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</a:endParaRPr>
          </a:p>
        </p:txBody>
      </p:sp>
      <p:sp>
        <p:nvSpPr>
          <p:cNvPr id="128003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28004" name="Zástupný symbol pro obsah 5" descr="2012.11.02.14_6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21920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2. 11. 2012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9027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3668" name="Zástupný symbol pro obsah 6" descr="2012.11.19.13_12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Nadpis 1"/>
          <p:cNvSpPr>
            <a:spLocks noGrp="1"/>
          </p:cNvSpPr>
          <p:nvPr>
            <p:ph type="title"/>
          </p:nvPr>
        </p:nvSpPr>
        <p:spPr>
          <a:xfrm>
            <a:off x="1057275" y="276225"/>
            <a:ext cx="10058400" cy="1085850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10. 12. 2012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  <a:endParaRPr lang="cs-CZ" b="1" dirty="0" smtClean="0">
              <a:solidFill>
                <a:srgbClr val="9A5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005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114692" name="Zástupný symbol pro obsah 5" descr="2012.12.10.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0400" y="1584000"/>
            <a:ext cx="7200000" cy="4780355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Zástupný symbol pro text 5"/>
          <p:cNvSpPr>
            <a:spLocks noGrp="1"/>
          </p:cNvSpPr>
          <p:nvPr>
            <p:ph type="body" sz="half" idx="19"/>
          </p:nvPr>
        </p:nvSpPr>
        <p:spPr>
          <a:xfrm>
            <a:off x="6743700" y="4648200"/>
            <a:ext cx="4368800" cy="1295400"/>
          </a:xfrm>
        </p:spPr>
        <p:txBody>
          <a:bodyPr/>
          <a:lstStyle/>
          <a:p>
            <a:r>
              <a:rPr lang="cs-CZ" dirty="0" smtClean="0"/>
              <a:t>  </a:t>
            </a:r>
          </a:p>
        </p:txBody>
      </p:sp>
      <p:pic>
        <p:nvPicPr>
          <p:cNvPr id="131075" name="Zástupný symbol pro obrázek 7"/>
          <p:cNvPicPr>
            <a:picLocks noGrp="1"/>
          </p:cNvPicPr>
          <p:nvPr>
            <p:ph type="pic" sz="quarter" idx="17"/>
          </p:nvPr>
        </p:nvPicPr>
        <p:blipFill>
          <a:blip r:embed="rId2" cstate="print"/>
          <a:srcRect l="188" r="188"/>
          <a:stretch>
            <a:fillRect/>
          </a:stretch>
        </p:blipFill>
        <p:spPr>
          <a:xfrm>
            <a:off x="833438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1076" name="Zástupný symbol pro obrázek 8" descr="2012.12.10.06.jpg"/>
          <p:cNvPicPr>
            <a:picLocks noGrp="1"/>
          </p:cNvPicPr>
          <p:nvPr>
            <p:ph type="pic" sz="quarter" idx="18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6543675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674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2686050" y="4857749"/>
            <a:ext cx="6867525" cy="1281113"/>
          </a:xfrm>
        </p:spPr>
        <p:txBody>
          <a:bodyPr>
            <a:noAutofit/>
          </a:bodyPr>
          <a:lstStyle/>
          <a:p>
            <a:pPr marL="346075" indent="-346075" algn="ctr" eaLnBrk="1" hangingPunct="1">
              <a:lnSpc>
                <a:spcPct val="90000"/>
              </a:lnSpc>
              <a:spcBef>
                <a:spcPts val="1800"/>
              </a:spcBef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23. 1. 2013 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přístavba kulturního domu</a:t>
            </a: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17763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2744788" y="4864100"/>
            <a:ext cx="6726237" cy="1295400"/>
          </a:xfrm>
        </p:spPr>
        <p:txBody>
          <a:bodyPr>
            <a:noAutofit/>
          </a:bodyPr>
          <a:lstStyle/>
          <a:p>
            <a:pPr marL="346075" indent="-346075" algn="ctr" eaLnBrk="1" hangingPunct="1">
              <a:lnSpc>
                <a:spcPct val="90000"/>
              </a:lnSpc>
              <a:spcBef>
                <a:spcPts val="1800"/>
              </a:spcBef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23. 1. 2013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přístavba kulturního domu</a:t>
            </a:r>
          </a:p>
        </p:txBody>
      </p:sp>
      <p:pic>
        <p:nvPicPr>
          <p:cNvPr id="132100" name="Zástupný symbol pro obrázek 11" descr="2013.01.22.13_1.jpg"/>
          <p:cNvPicPr>
            <a:picLocks noGrp="1"/>
          </p:cNvPicPr>
          <p:nvPr>
            <p:ph type="pic" sz="quarter" idx="17"/>
          </p:nvPr>
        </p:nvPicPr>
        <p:blipFill>
          <a:blip r:embed="rId2" cstate="print"/>
          <a:srcRect l="200" r="200"/>
          <a:stretch>
            <a:fillRect/>
          </a:stretch>
        </p:blipFill>
        <p:spPr>
          <a:xfrm>
            <a:off x="833438" y="1008000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2101" name="Zástupný symbol pro obrázek 12" descr="2013.01.22.13_3.jpg"/>
          <p:cNvPicPr>
            <a:picLocks noGrp="1"/>
          </p:cNvPicPr>
          <p:nvPr>
            <p:ph type="pic" sz="quarter" idx="18"/>
          </p:nvPr>
        </p:nvPicPr>
        <p:blipFill>
          <a:blip r:embed="rId3" cstate="print"/>
          <a:srcRect l="200" r="200"/>
          <a:stretch>
            <a:fillRect/>
          </a:stretch>
        </p:blipFill>
        <p:spPr>
          <a:xfrm>
            <a:off x="6543675" y="1008000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18787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2478088" y="4852988"/>
            <a:ext cx="7269162" cy="1295400"/>
          </a:xfrm>
        </p:spPr>
        <p:txBody>
          <a:bodyPr>
            <a:noAutofit/>
          </a:bodyPr>
          <a:lstStyle/>
          <a:p>
            <a:pPr marL="346075" indent="-346075" algn="ctr" eaLnBrk="1" hangingPunct="1">
              <a:lnSpc>
                <a:spcPct val="90000"/>
              </a:lnSpc>
              <a:spcBef>
                <a:spcPts val="1800"/>
              </a:spcBef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</a:p>
        </p:txBody>
      </p:sp>
      <p:pic>
        <p:nvPicPr>
          <p:cNvPr id="133124" name="Zástupný symbol pro obrázek 7" descr="2013.01.22.13_4.jpg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print"/>
          <a:srcRect l="200" r="200"/>
          <a:stretch>
            <a:fillRect/>
          </a:stretch>
        </p:blipFill>
        <p:spPr>
          <a:xfrm>
            <a:off x="833438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3125" name="Zástupný symbol pro obrázek 8" descr="2013.01.22.13_5.jpg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/>
          <a:srcRect l="200" r="200"/>
          <a:stretch>
            <a:fillRect/>
          </a:stretch>
        </p:blipFill>
        <p:spPr>
          <a:xfrm>
            <a:off x="6543675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19811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2459038" y="4851400"/>
            <a:ext cx="7251700" cy="1295400"/>
          </a:xfrm>
        </p:spPr>
        <p:txBody>
          <a:bodyPr>
            <a:noAutofit/>
          </a:bodyPr>
          <a:lstStyle/>
          <a:p>
            <a:pPr marL="346075" indent="-346075" algn="ctr" eaLnBrk="1" hangingPunct="1">
              <a:lnSpc>
                <a:spcPct val="90000"/>
              </a:lnSpc>
              <a:spcBef>
                <a:spcPts val="1800"/>
              </a:spcBef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</a:p>
        </p:txBody>
      </p:sp>
      <p:pic>
        <p:nvPicPr>
          <p:cNvPr id="134148" name="Zástupný symbol pro obrázek 11" descr="2013.01.22.13_7.jpg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print"/>
          <a:srcRect l="200" r="200"/>
          <a:stretch>
            <a:fillRect/>
          </a:stretch>
        </p:blipFill>
        <p:spPr>
          <a:xfrm>
            <a:off x="833438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4149" name="Zástupný symbol pro obrázek 14" descr="2013.01.22.14_12.jpg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/>
          <a:srcRect l="200" r="200"/>
          <a:stretch>
            <a:fillRect/>
          </a:stretch>
        </p:blipFill>
        <p:spPr>
          <a:xfrm>
            <a:off x="6543675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Nadpis 1"/>
          <p:cNvSpPr>
            <a:spLocks noGrp="1"/>
          </p:cNvSpPr>
          <p:nvPr>
            <p:ph type="title"/>
          </p:nvPr>
        </p:nvSpPr>
        <p:spPr>
          <a:xfrm>
            <a:off x="1049338" y="274638"/>
            <a:ext cx="10058400" cy="1030287"/>
          </a:xfrm>
        </p:spPr>
        <p:txBody>
          <a:bodyPr anchor="t"/>
          <a:lstStyle/>
          <a:p>
            <a:pPr marL="346075" indent="-346075" algn="ctr" eaLnBrk="1" hangingPunct="1">
              <a:spcBef>
                <a:spcPts val="1800"/>
              </a:spcBef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28. 2. 2013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přístavba kulturního domu</a:t>
            </a:r>
          </a:p>
        </p:txBody>
      </p:sp>
      <p:sp>
        <p:nvSpPr>
          <p:cNvPr id="135171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/>
          <a:lstStyle/>
          <a:p>
            <a:pPr eaLnBrk="1" hangingPunct="1"/>
            <a:r>
              <a:rPr lang="cs-CZ" smtClean="0"/>
              <a:t>.</a:t>
            </a:r>
          </a:p>
        </p:txBody>
      </p:sp>
      <p:pic>
        <p:nvPicPr>
          <p:cNvPr id="6" name="Zástupný symbol pro obsah 5" descr="2013.02.28.11_21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Nadpis 5"/>
          <p:cNvSpPr>
            <a:spLocks noGrp="1"/>
          </p:cNvSpPr>
          <p:nvPr>
            <p:ph type="ctrTitle"/>
          </p:nvPr>
        </p:nvSpPr>
        <p:spPr>
          <a:xfrm>
            <a:off x="4265613" y="1752600"/>
            <a:ext cx="6858000" cy="1828800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IV. ETAPA</a:t>
            </a:r>
          </a:p>
        </p:txBody>
      </p:sp>
      <p:sp>
        <p:nvSpPr>
          <p:cNvPr id="115715" name="Podnadpis 6"/>
          <p:cNvSpPr>
            <a:spLocks noGrp="1"/>
          </p:cNvSpPr>
          <p:nvPr>
            <p:ph type="subTitle" idx="1"/>
          </p:nvPr>
        </p:nvSpPr>
        <p:spPr>
          <a:xfrm>
            <a:off x="3402013" y="2992438"/>
            <a:ext cx="7872412" cy="1616075"/>
          </a:xfr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 </a:t>
            </a:r>
          </a:p>
          <a:p>
            <a:pPr algn="ctr">
              <a:spcBef>
                <a:spcPct val="0"/>
              </a:spcBef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leden 2013 – květen 2013</a:t>
            </a:r>
          </a:p>
        </p:txBody>
      </p:sp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3349752" y="567018"/>
            <a:ext cx="7850061" cy="897546"/>
          </a:xfrm>
        </p:spPr>
        <p:txBody>
          <a:bodyPr rtlCol="0"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3611562" y="1484313"/>
            <a:ext cx="8751887" cy="3886200"/>
          </a:xfrm>
        </p:spPr>
        <p:txBody>
          <a:bodyPr rtlCol="0">
            <a:no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lednu 2013 byly zahájeny opravy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Pavel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Dařílek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Žichlínek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nové omítky sálu,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rozvody elektřiny,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strop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 podhledů, únikové požární dveře, oprava parket, sociální zařízení, barový pult…</a:t>
            </a:r>
          </a:p>
        </p:txBody>
      </p:sp>
    </p:spTree>
  </p:cSld>
  <p:clrMapOvr>
    <a:masterClrMapping/>
  </p:clrMapOvr>
  <p:transition spd="slow" advTm="10000">
    <p:pull dir="lu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0835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595688" y="4857750"/>
            <a:ext cx="5035550" cy="1295400"/>
          </a:xfrm>
        </p:spPr>
        <p:txBody>
          <a:bodyPr>
            <a:normAutofit fontScale="92500" lnSpcReduction="10000"/>
          </a:bodyPr>
          <a:lstStyle/>
          <a:p>
            <a:pPr algn="ctr">
              <a:defRPr/>
            </a:pPr>
            <a:r>
              <a:rPr lang="cs-CZ" sz="39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25. 1. 2013</a:t>
            </a:r>
            <a:br>
              <a:rPr lang="cs-CZ" sz="39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9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8244" name="Zástupný symbol pro obrázek 13" descr="2013.01.25.02.jpg"/>
          <p:cNvPicPr>
            <a:picLocks noGrp="1" noChangeAspect="1"/>
          </p:cNvPicPr>
          <p:nvPr>
            <p:ph type="pic" sz="quarter" idx="18"/>
          </p:nvPr>
        </p:nvPicPr>
        <p:blipFill>
          <a:blip r:embed="rId2" cstate="print"/>
          <a:srcRect t="5556" b="5556"/>
          <a:stretch>
            <a:fillRect/>
          </a:stretch>
        </p:blipFill>
        <p:spPr>
          <a:xfrm>
            <a:off x="6543675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8245" name="Zástupný symbol pro obrázek 12" descr="2013.01.25.0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795338" y="992188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1859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432175" y="4702175"/>
            <a:ext cx="5391150" cy="12954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25. 1. 2013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9268" name="Zástupný symbol pro obrázek 7" descr="2013.01.25.03.jpg"/>
          <p:cNvPicPr>
            <a:picLocks noGrp="1"/>
          </p:cNvPicPr>
          <p:nvPr>
            <p:ph type="pic" sz="quarter" idx="17"/>
          </p:nvPr>
        </p:nvPicPr>
        <p:blipFill>
          <a:blip r:embed="rId2" cstate="print"/>
          <a:srcRect t="5556" b="5556"/>
          <a:stretch>
            <a:fillRect/>
          </a:stretch>
        </p:blipFill>
        <p:spPr>
          <a:xfrm>
            <a:off x="833438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9269" name="Zástupný symbol pro obrázek 8" descr="2013.01.25.04.jpg"/>
          <p:cNvPicPr>
            <a:picLocks noGrp="1"/>
          </p:cNvPicPr>
          <p:nvPr>
            <p:ph type="pic" sz="quarter" idx="18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6543675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2883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478213" y="4872038"/>
            <a:ext cx="5181600" cy="129540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25. 1. 2013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0292" name="Zástupný symbol pro obrázek 11" descr="2013.01.25.06.jpg"/>
          <p:cNvPicPr>
            <a:picLocks noGrp="1"/>
          </p:cNvPicPr>
          <p:nvPr>
            <p:ph type="pic" sz="quarter" idx="17"/>
          </p:nvPr>
        </p:nvPicPr>
        <p:blipFill>
          <a:blip r:embed="rId2" cstate="print"/>
          <a:srcRect t="5556" b="5556"/>
          <a:stretch>
            <a:fillRect/>
          </a:stretch>
        </p:blipFill>
        <p:spPr>
          <a:xfrm>
            <a:off x="833438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0293" name="Zástupný symbol pro obrázek 12" descr="2013.01.25.08.jpg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6543675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2883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516313" y="4862513"/>
            <a:ext cx="5181600" cy="129540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10. 2. 2013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1316" name="Zástupný symbol pro obrázek 6" descr="2013.02.10.01.jpg"/>
          <p:cNvPicPr>
            <a:picLocks noGrp="1"/>
          </p:cNvPicPr>
          <p:nvPr>
            <p:ph type="pic" sz="quarter" idx="17"/>
          </p:nvPr>
        </p:nvPicPr>
        <p:blipFill>
          <a:blip r:embed="rId2" cstate="print"/>
          <a:srcRect l="188" r="188"/>
          <a:stretch>
            <a:fillRect/>
          </a:stretch>
        </p:blipFill>
        <p:spPr>
          <a:xfrm>
            <a:off x="6548438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1317" name="Zástupný symbol pro obrázek 8" descr="2013.02.10.03.jpg"/>
          <p:cNvPicPr>
            <a:picLocks noGrp="1"/>
          </p:cNvPicPr>
          <p:nvPr>
            <p:ph type="pic" sz="quarter" idx="18"/>
          </p:nvPr>
        </p:nvPicPr>
        <p:blipFill>
          <a:blip r:embed="rId3" cstate="print"/>
          <a:srcRect l="188" r="188"/>
          <a:stretch>
            <a:fillRect/>
          </a:stretch>
        </p:blipFill>
        <p:spPr>
          <a:xfrm>
            <a:off x="865188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2883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459163" y="4843463"/>
            <a:ext cx="5181600" cy="129540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10. 2. 2013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2340" name="Obrázek 12" descr="2013.02.10.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0513" y="1016000"/>
            <a:ext cx="467836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1" name="Zástupný symbol pro obrázek 14" descr="2013.02.20.01.jpg"/>
          <p:cNvPicPr>
            <a:picLocks noGrp="1"/>
          </p:cNvPicPr>
          <p:nvPr>
            <p:ph type="pic" sz="quarter" idx="17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860425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2342" name="Zástupný symbol pro obrázek 16" descr="2013.02.10.06.jpg"/>
          <p:cNvPicPr>
            <a:picLocks noGrp="1" noChangeAspect="1"/>
          </p:cNvPicPr>
          <p:nvPr>
            <p:ph type="pic" sz="quarter" idx="18"/>
          </p:nvPr>
        </p:nvPicPr>
        <p:blipFill>
          <a:blip r:embed="rId4" cstate="print"/>
          <a:srcRect l="188" r="188"/>
          <a:stretch>
            <a:fillRect/>
          </a:stretch>
        </p:blipFill>
        <p:spPr>
          <a:xfrm>
            <a:off x="6543675" y="1020763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2883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487738" y="4843463"/>
            <a:ext cx="5181600" cy="129540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20. 2. 2013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64" name="Zástupný symbol pro obrázek 6" descr="2013.02.10.01.jpg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print"/>
          <a:srcRect l="188" r="188"/>
          <a:stretch>
            <a:fillRect/>
          </a:stretch>
        </p:blipFill>
        <p:spPr>
          <a:xfrm>
            <a:off x="7053263" y="1266824"/>
            <a:ext cx="3833813" cy="2555875"/>
          </a:xfrm>
        </p:spPr>
      </p:pic>
      <p:pic>
        <p:nvPicPr>
          <p:cNvPr id="143365" name="Zástupný symbol pro obrázek 7" descr="2013.02.20.04.jpg"/>
          <p:cNvPicPr>
            <a:picLocks noGrp="1"/>
          </p:cNvPicPr>
          <p:nvPr>
            <p:ph type="pic" sz="quarter" idx="18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6562725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3366" name="Obrázek 9" descr="2013.02.20.05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7413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1052513" y="4648200"/>
            <a:ext cx="4368800" cy="1295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122883" name="Zástupný symbol pro text 10"/>
          <p:cNvSpPr>
            <a:spLocks noGrp="1"/>
          </p:cNvSpPr>
          <p:nvPr>
            <p:ph type="body" sz="half" idx="19"/>
          </p:nvPr>
        </p:nvSpPr>
        <p:spPr>
          <a:xfrm>
            <a:off x="3487738" y="4843463"/>
            <a:ext cx="5181600" cy="1295400"/>
          </a:xfrm>
        </p:spPr>
        <p:txBody>
          <a:bodyPr/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20. 2. 2013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4388" name="Zástupný symbol pro obrázek 6" descr="2013.02.10.01.jpg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print"/>
          <a:srcRect l="188" r="188"/>
          <a:stretch>
            <a:fillRect/>
          </a:stretch>
        </p:blipFill>
        <p:spPr>
          <a:xfrm>
            <a:off x="6548438" y="984250"/>
            <a:ext cx="4800600" cy="3200400"/>
          </a:xfrm>
        </p:spPr>
      </p:pic>
      <p:pic>
        <p:nvPicPr>
          <p:cNvPr id="144389" name="Zástupný symbol pro obrázek 10" descr="2013.02.20.06.jpg"/>
          <p:cNvPicPr>
            <a:picLocks noGrp="1"/>
          </p:cNvPicPr>
          <p:nvPr>
            <p:ph type="pic" sz="quarter" idx="18"/>
          </p:nvPr>
        </p:nvPicPr>
        <p:blipFill>
          <a:blip r:embed="rId3" cstate="print"/>
          <a:srcRect t="5556" b="5556"/>
          <a:stretch>
            <a:fillRect/>
          </a:stretch>
        </p:blipFill>
        <p:spPr>
          <a:xfrm>
            <a:off x="847725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4390" name="Obrázek 11" descr="2013.02.20.07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9388" y="1008000"/>
            <a:ext cx="4788000" cy="316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949325" y="5018088"/>
            <a:ext cx="2743200" cy="914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1"/>
          </p:nvPr>
        </p:nvSpPr>
        <p:spPr>
          <a:xfrm>
            <a:off x="3922713" y="4897438"/>
            <a:ext cx="5022850" cy="118745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20. 2. 2013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5412" name="Zástupný symbol pro text 8"/>
          <p:cNvSpPr>
            <a:spLocks noGrp="1"/>
          </p:cNvSpPr>
          <p:nvPr>
            <p:ph type="body" sz="half" idx="22"/>
          </p:nvPr>
        </p:nvSpPr>
        <p:spPr>
          <a:xfrm>
            <a:off x="8489950" y="5018088"/>
            <a:ext cx="2743200" cy="914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pic>
        <p:nvPicPr>
          <p:cNvPr id="145413" name="Zástupný symbol pro obrázek 15" descr="2013.02.10.012.jpg"/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/>
          <a:srcRect t="3847" b="3847"/>
          <a:stretch>
            <a:fillRect/>
          </a:stretch>
        </p:blipFill>
        <p:spPr>
          <a:xfrm>
            <a:off x="835025" y="1012825"/>
            <a:ext cx="29718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5414" name="Zástupný symbol pro obrázek 16" descr="2013.02.20.02.jpg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/>
          <a:srcRect t="3847" b="3847"/>
          <a:stretch>
            <a:fillRect/>
          </a:stretch>
        </p:blipFill>
        <p:spPr>
          <a:xfrm>
            <a:off x="4600575" y="533400"/>
            <a:ext cx="29718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5415" name="Zástupný symbol pro obrázek 17" descr="2013.02.20.03.jpg"/>
          <p:cNvPicPr>
            <a:picLocks noGrp="1" noChangeAspect="1"/>
          </p:cNvPicPr>
          <p:nvPr>
            <p:ph type="pic" sz="quarter" idx="20"/>
          </p:nvPr>
        </p:nvPicPr>
        <p:blipFill>
          <a:blip r:embed="rId4" cstate="print"/>
          <a:srcRect t="3847" b="3847"/>
          <a:stretch>
            <a:fillRect/>
          </a:stretch>
        </p:blipFill>
        <p:spPr>
          <a:xfrm>
            <a:off x="8375650" y="1012825"/>
            <a:ext cx="29718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Zástupný symbol pro obrázek 10" descr="2013.02.20.09.jpg"/>
          <p:cNvPicPr>
            <a:picLocks noGrp="1" noChangeAspect="1"/>
          </p:cNvPicPr>
          <p:nvPr>
            <p:ph type="pic" sz="quarter" idx="18"/>
          </p:nvPr>
        </p:nvPicPr>
        <p:blipFill>
          <a:blip r:embed="rId2" cstate="print"/>
          <a:srcRect t="3847" b="3847"/>
          <a:stretch>
            <a:fillRect/>
          </a:stretch>
        </p:blipFill>
        <p:spPr>
          <a:xfrm>
            <a:off x="4600575" y="533400"/>
            <a:ext cx="29718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6435" name="Zástupný symbol pro obrázek 9" descr="2013.02.20.08.jpg"/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/>
          <a:srcRect t="3847" b="3847"/>
          <a:stretch>
            <a:fillRect/>
          </a:stretch>
        </p:blipFill>
        <p:spPr>
          <a:xfrm>
            <a:off x="835025" y="1012825"/>
            <a:ext cx="29718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6436" name="Zástupný symbol pro obrázek 11" descr="2013.02.20.11.jpg"/>
          <p:cNvPicPr>
            <a:picLocks noGrp="1" noChangeAspect="1"/>
          </p:cNvPicPr>
          <p:nvPr>
            <p:ph type="pic" sz="quarter" idx="20"/>
          </p:nvPr>
        </p:nvPicPr>
        <p:blipFill>
          <a:blip r:embed="rId4" cstate="print"/>
          <a:srcRect t="3847" b="3847"/>
          <a:stretch>
            <a:fillRect/>
          </a:stretch>
        </p:blipFill>
        <p:spPr>
          <a:xfrm>
            <a:off x="8375650" y="1012825"/>
            <a:ext cx="2971800" cy="3657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6437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949325" y="5018088"/>
            <a:ext cx="2743200" cy="914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1"/>
          </p:nvPr>
        </p:nvSpPr>
        <p:spPr>
          <a:xfrm>
            <a:off x="3706813" y="4875213"/>
            <a:ext cx="5059362" cy="111442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20. 2. 2013</a:t>
            </a:r>
            <a:b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rgbClr val="4D2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 sálu a přísálí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6439" name="Zástupný symbol pro text 8"/>
          <p:cNvSpPr>
            <a:spLocks noGrp="1"/>
          </p:cNvSpPr>
          <p:nvPr>
            <p:ph type="body" sz="half" idx="22"/>
          </p:nvPr>
        </p:nvSpPr>
        <p:spPr>
          <a:xfrm>
            <a:off x="8489950" y="5018088"/>
            <a:ext cx="2743200" cy="914400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92200" y="276225"/>
            <a:ext cx="10058400" cy="1047750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15. 4. 2013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venkovní úpravy - parkoviště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7459" name="Zástupný symbol pro obsah 11" descr="2013.04.15.14_19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63625" y="276225"/>
            <a:ext cx="10058400" cy="974725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16. 4. 2013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venkovní úpravy - parkoviště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8483" name="Zástupný symbol pro obsah 4" descr="2013.04.16.15_19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101725" y="276225"/>
            <a:ext cx="10058400" cy="1047750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3. 5. 2013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venkovní úpravy - parkoviště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2013.05.03.15_65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9968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 5. 2013 – 30. 6. 2013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venkovní úpravy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Zástupný symbol pro obsah 8" descr="foto 16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5213" y="2061567"/>
            <a:ext cx="4954587" cy="37159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Zástupný symbol pro obsah 9" descr="foto 60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062757"/>
            <a:ext cx="4951413" cy="37135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111250" y="314325"/>
            <a:ext cx="10058400" cy="1266825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13. 6. 2013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sál kulturního domu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0531" name="Zástupný symbol pro obsah 4" descr="2013.06.13.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82675" y="276225"/>
            <a:ext cx="10058400" cy="1001713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13. 6. 2013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sál kulturního domu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2013.06.13.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82675" y="276225"/>
            <a:ext cx="10058400" cy="1001713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30. 6. 2013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sál kulturního domu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 descr="foto 609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73150" y="257175"/>
            <a:ext cx="10058400" cy="636588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13. 6. 2013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 descr="2013_06_20_13_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73150" y="276225"/>
            <a:ext cx="10058400" cy="636588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23. 6. 2013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2013-6-23-1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111250" y="314325"/>
            <a:ext cx="10058400" cy="636588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23. 6. 2013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2013-6-23-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63625" y="266700"/>
            <a:ext cx="10058400" cy="636588"/>
          </a:xfrm>
        </p:spPr>
        <p:txBody>
          <a:bodyPr anchor="t"/>
          <a:lstStyle/>
          <a:p>
            <a:pPr algn="ctr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2. 7.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 descr="IMGP7077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76800" y="1584000"/>
            <a:ext cx="7200000" cy="482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5000">
    <p:pull dir="lu"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065213" y="266700"/>
            <a:ext cx="10058400" cy="1219200"/>
          </a:xfrm>
        </p:spPr>
        <p:txBody>
          <a:bodyPr anchor="t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Dříve a nyní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Zástupný symbol pro obsah 8" descr="old_2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5213" y="2088000"/>
            <a:ext cx="4932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Zástupný symbol pro obsah 11" descr="new_2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088000"/>
            <a:ext cx="4932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065213" y="266700"/>
            <a:ext cx="10058400" cy="1219200"/>
          </a:xfrm>
        </p:spPr>
        <p:txBody>
          <a:bodyPr anchor="t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Dříve a nyní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Zástupný symbol pro obsah 7" descr="old_1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65213" y="2088000"/>
            <a:ext cx="4932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Zástupný symbol pro obsah 9" descr="new_5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199" y="2088000"/>
            <a:ext cx="4968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8000">
    <p:pull dir="lu"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ctrTitle"/>
          </p:nvPr>
        </p:nvSpPr>
        <p:spPr>
          <a:xfrm>
            <a:off x="2515877" y="766461"/>
            <a:ext cx="9092812" cy="1062339"/>
          </a:xfrm>
        </p:spPr>
        <p:txBody>
          <a:bodyPr rtlCol="0" anchor="t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Poděkování</a:t>
            </a:r>
            <a:endParaRPr lang="cs-CZ" sz="6000" b="1" dirty="0">
              <a:ln w="381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type="subTitle" idx="1"/>
          </p:nvPr>
        </p:nvSpPr>
        <p:spPr>
          <a:xfrm>
            <a:off x="3009900" y="1600201"/>
            <a:ext cx="9925050" cy="2152649"/>
          </a:xfrm>
        </p:spPr>
        <p:txBody>
          <a:bodyPr rtlCol="0" anchor="ctr">
            <a:noAutofit/>
          </a:bodyPr>
          <a:lstStyle/>
          <a:p>
            <a:pPr>
              <a:lnSpc>
                <a:spcPct val="110000"/>
              </a:lnSpc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Děkujeme všem firmám i soukromým osobám, které se podílely na opravách našeho kulturního domu.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pull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3431377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NatureIllustration_16x9_TP103431353.potx" id="{64ADC404-71A7-4B98-A090-E32C53F82629}" vid="{5B12247E-AEBC-4E05-845D-2A99D030E67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167F96A-C2ED-4D5B-8EFB-A18C6982D3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TS103431377</Template>
  <TotalTime>0</TotalTime>
  <Words>824</Words>
  <Application>Microsoft Office PowerPoint</Application>
  <PresentationFormat>Vlastní</PresentationFormat>
  <Paragraphs>238</Paragraphs>
  <Slides>119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119</vt:i4>
      </vt:variant>
    </vt:vector>
  </HeadingPairs>
  <TitlesOfParts>
    <vt:vector size="120" baseType="lpstr">
      <vt:lpstr>TS103431377</vt:lpstr>
      <vt:lpstr>Oprava kulturního domu Sázava</vt:lpstr>
      <vt:lpstr>Počáteční stav 21. května 2012</vt:lpstr>
      <vt:lpstr>Počáteční stav 21. května 2012</vt:lpstr>
      <vt:lpstr>21. května 2012 původní stav – dvůr s přístavbou sociálního zařízení</vt:lpstr>
      <vt:lpstr>21. května 2012 původní stav – bývalý obecní úřad, zasedací místnost </vt:lpstr>
      <vt:lpstr>21. května 2012  původní stav – bývalý obecní úřad</vt:lpstr>
      <vt:lpstr>21. května 2012  původní stav – bývalý obecní úřad, půda</vt:lpstr>
      <vt:lpstr>21. května 2012  původní stav – bývalý obecní úřad, půda</vt:lpstr>
      <vt:lpstr>21. května 2012  původní stav – bývalý obecní úřad, posilovna</vt:lpstr>
      <vt:lpstr>21. května 2012  původní stav – bývalý obecní úřad, dvůr</vt:lpstr>
      <vt:lpstr>21. května 2012  původní stav – bývalý obecní úřad, dvůr</vt:lpstr>
      <vt:lpstr>21. května 2012  původní stav – sál kulturního domu</vt:lpstr>
      <vt:lpstr>21. května 2012  původní stav – sál kulturního domu</vt:lpstr>
      <vt:lpstr>I. ETAPA</vt:lpstr>
      <vt:lpstr>Zastupitelstvo obce schválilo demolici části stavby čp.13</vt:lpstr>
      <vt:lpstr>Demolice bývalého obecního úřadu  květen 2012 – červen 2012</vt:lpstr>
      <vt:lpstr>22. 5. 2012 demolice bývalého obecního úřadu </vt:lpstr>
      <vt:lpstr>22. 5. 2012 demolice bývalého obecního úřadu   </vt:lpstr>
      <vt:lpstr>22. 5. 2012 demolice bývalého obecního úřadu</vt:lpstr>
      <vt:lpstr>23. 5. 2012 demolice bývalého obecního úřadu</vt:lpstr>
      <vt:lpstr>23. 5. 2012 demolice bývalého obecního úřadu</vt:lpstr>
      <vt:lpstr>23. 5. 2012 demolice bývalého obecního úřadu</vt:lpstr>
      <vt:lpstr>23. 5. 2012 demolice bývalého obecního úřadu</vt:lpstr>
      <vt:lpstr>23. 5. 2012 demolice bývalého obecního úřadu</vt:lpstr>
      <vt:lpstr>23. 5. 2012 demolice bývalého obecního úřadu</vt:lpstr>
      <vt:lpstr>23. 5. 2012 demolice bývalého obecního úřadu</vt:lpstr>
      <vt:lpstr>23. 5. 2012 demolice bývalého obecního úřadu</vt:lpstr>
      <vt:lpstr>24. 5. 2012 demolice bývalého obecního úřadu</vt:lpstr>
      <vt:lpstr>24. 5. 2012 demolice bývalého obecního úřadu</vt:lpstr>
      <vt:lpstr>24. 5. 2012 demolice bývalého obecního úřadu</vt:lpstr>
      <vt:lpstr>26. 5. 2012 demolice bývalého obecního úřadu</vt:lpstr>
      <vt:lpstr>26. 5. 2012 demolice bývalého obecního úřadu</vt:lpstr>
      <vt:lpstr>30. 5. 2012 demolice bývalého obecního úřadu</vt:lpstr>
      <vt:lpstr>30. 5. 2012 demolice bývalého obecního úřadu</vt:lpstr>
      <vt:lpstr>2. 6. 2012 demolice bývalého obecního úřadu</vt:lpstr>
      <vt:lpstr>5. 6. 2012 demolice bývalého obecního úřadu</vt:lpstr>
      <vt:lpstr>5. 6. 2012 demolice bývalého obecního úřadu</vt:lpstr>
      <vt:lpstr>5. 6. 2012 demolice bývalého obecního úřadu</vt:lpstr>
      <vt:lpstr>5. 6. 2012 demolice bývalého obecního úřadu</vt:lpstr>
      <vt:lpstr>7. 6. 2012 demolice bývalého obecního úřadu</vt:lpstr>
      <vt:lpstr>18. 6. 2012 demolice bývalého obecního úřadu</vt:lpstr>
      <vt:lpstr>18. 6. 2012 demolice bývalého obecního úřadu</vt:lpstr>
      <vt:lpstr>II. ETAPA</vt:lpstr>
      <vt:lpstr>Oprava pohostinství</vt:lpstr>
      <vt:lpstr>17. 7. 2012 oprava pohostinství </vt:lpstr>
      <vt:lpstr>17. 7. 2012 oprava pohostinství </vt:lpstr>
      <vt:lpstr>20. 7. 2012 oprava pohostinství </vt:lpstr>
      <vt:lpstr>25. 7. 2012 oprava pohostinství </vt:lpstr>
      <vt:lpstr>5. 8. 2012 oprava pohostinství </vt:lpstr>
      <vt:lpstr>Snímek 50</vt:lpstr>
      <vt:lpstr>28. 8. 2012 oprava pohostinství </vt:lpstr>
      <vt:lpstr>25. 9. 2012 oprava pohostinství </vt:lpstr>
      <vt:lpstr>23. 10. 2012 interiér opraveného pohostinství</vt:lpstr>
      <vt:lpstr>23. 10. 2012 interiér opraveného pohostinství</vt:lpstr>
      <vt:lpstr>2. 7. 2013 interiér opraveného pohostinství</vt:lpstr>
      <vt:lpstr>2. 7. 2013 interiér opraveného pohostinství</vt:lpstr>
      <vt:lpstr>III. ETAPA</vt:lpstr>
      <vt:lpstr>Přístavba kulturního domu - jídelna, kuchyně, sociální zařízení, šatny</vt:lpstr>
      <vt:lpstr>29. 8. 2012 přístavba kulturního domu</vt:lpstr>
      <vt:lpstr>7. 9. 2012 přístavba kulturního domu</vt:lpstr>
      <vt:lpstr>7. 9. 2012 přístavba kulturního domu</vt:lpstr>
      <vt:lpstr>7. 9. 2012 přístavba kulturního domu</vt:lpstr>
      <vt:lpstr>7. 9. 2012 přístavba kulturního domu</vt:lpstr>
      <vt:lpstr>7. 9. 2012 přístavba kulturního domu</vt:lpstr>
      <vt:lpstr>13. 9. 2012 přístavba kulturního domu</vt:lpstr>
      <vt:lpstr>13. 9. 2012 přístavba kulturního domu</vt:lpstr>
      <vt:lpstr>14. 9. 2012 přístavba kulturního domu</vt:lpstr>
      <vt:lpstr>14. 9. 2012 přístavba kulturního domu</vt:lpstr>
      <vt:lpstr>14. 9. 2012 přístavba kulturního domu</vt:lpstr>
      <vt:lpstr>19. 9. 2012 přístavba kulturního domu</vt:lpstr>
      <vt:lpstr>19. 9. 2012 přístavba kulturního domu</vt:lpstr>
      <vt:lpstr>20. 9. 2012 přístavba kulturního domu</vt:lpstr>
      <vt:lpstr>20. 9. 2012 přístavba kulturního domu</vt:lpstr>
      <vt:lpstr>20. 9. 2012 přístavba kulturního domu</vt:lpstr>
      <vt:lpstr>24. 9. 2012 přístavba kulturního domu</vt:lpstr>
      <vt:lpstr>25. 9. 2012 přístavba kulturního domu</vt:lpstr>
      <vt:lpstr>25. 9. 2012 přístavba kulturního domu</vt:lpstr>
      <vt:lpstr>27. 9. 2012 přístavba kulturního domu</vt:lpstr>
      <vt:lpstr>2. 10. 2012 přístavba kulturního domu</vt:lpstr>
      <vt:lpstr>2. 10. 2012 přístavba kulturního domu</vt:lpstr>
      <vt:lpstr>2. 10. 2012 přístavba kulturního domu</vt:lpstr>
      <vt:lpstr>2. 10. 2012 přístavba kulturního domu</vt:lpstr>
      <vt:lpstr>23. 10. 2012 přístavba kulturního domu</vt:lpstr>
      <vt:lpstr>23. 10. 2012 přístavba kulturního domu</vt:lpstr>
      <vt:lpstr>23. 10. 2012 přístavba kulturního domu</vt:lpstr>
      <vt:lpstr>23. 10. 2012 přístavba kulturního domu</vt:lpstr>
      <vt:lpstr>2. 11. 2012 přístavba kulturního domu</vt:lpstr>
      <vt:lpstr>2. 11. 2012 přístavba kulturního domu</vt:lpstr>
      <vt:lpstr>10. 12. 2012 přístavba kulturního domu</vt:lpstr>
      <vt:lpstr>Snímek 90</vt:lpstr>
      <vt:lpstr>Snímek 91</vt:lpstr>
      <vt:lpstr>Snímek 92</vt:lpstr>
      <vt:lpstr>Snímek 93</vt:lpstr>
      <vt:lpstr>28. 2. 2013 přístavba kulturního domu</vt:lpstr>
      <vt:lpstr>IV. ETAPA</vt:lpstr>
      <vt:lpstr>Oprava sálu a přísálí</vt:lpstr>
      <vt:lpstr>Snímek 97</vt:lpstr>
      <vt:lpstr>Snímek 98</vt:lpstr>
      <vt:lpstr>Snímek 99</vt:lpstr>
      <vt:lpstr>Snímek 100</vt:lpstr>
      <vt:lpstr>Snímek 101</vt:lpstr>
      <vt:lpstr>Snímek 102</vt:lpstr>
      <vt:lpstr>Snímek 103</vt:lpstr>
      <vt:lpstr>Snímek 104</vt:lpstr>
      <vt:lpstr>Snímek 105</vt:lpstr>
      <vt:lpstr>15. 4. 2013  venkovní úpravy - parkoviště </vt:lpstr>
      <vt:lpstr>16. 4. 2013  venkovní úpravy - parkoviště </vt:lpstr>
      <vt:lpstr>3. 5. 2013  venkovní úpravy - parkoviště </vt:lpstr>
      <vt:lpstr>30. 5. 2013 – 30. 6. 2013 venkovní úpravy</vt:lpstr>
      <vt:lpstr>13. 6. 2013 sál kulturního domu </vt:lpstr>
      <vt:lpstr>13. 6. 2013 sál kulturního domu</vt:lpstr>
      <vt:lpstr>30. 6. 2013 sál kulturního domu</vt:lpstr>
      <vt:lpstr>13. 6. 2013</vt:lpstr>
      <vt:lpstr>23. 6. 2013</vt:lpstr>
      <vt:lpstr>23. 6. 2013</vt:lpstr>
      <vt:lpstr>2. 7. 2013</vt:lpstr>
      <vt:lpstr>Dříve a nyní</vt:lpstr>
      <vt:lpstr>Dříve a nyní</vt:lpstr>
      <vt:lpstr>Poděkování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Sázava</dc:title>
  <dc:creator/>
  <cp:lastModifiedBy/>
  <cp:revision>1</cp:revision>
  <dcterms:created xsi:type="dcterms:W3CDTF">2013-06-14T18:58:13Z</dcterms:created>
  <dcterms:modified xsi:type="dcterms:W3CDTF">2013-07-04T08:04:12Z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TC034313779991</vt:lpwstr>
  </property>
</Properties>
</file>